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57" r:id="rId11"/>
    <p:sldId id="266" r:id="rId12"/>
    <p:sldId id="299" r:id="rId13"/>
    <p:sldId id="300" r:id="rId14"/>
    <p:sldId id="301" r:id="rId15"/>
    <p:sldId id="270" r:id="rId16"/>
    <p:sldId id="271" r:id="rId17"/>
    <p:sldId id="272" r:id="rId18"/>
    <p:sldId id="273" r:id="rId19"/>
    <p:sldId id="30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5" r:id="rId33"/>
    <p:sldId id="306" r:id="rId34"/>
    <p:sldId id="289" r:id="rId35"/>
    <p:sldId id="302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04" autoAdjust="0"/>
  </p:normalViewPr>
  <p:slideViewPr>
    <p:cSldViewPr>
      <p:cViewPr varScale="1">
        <p:scale>
          <a:sx n="45" d="100"/>
          <a:sy n="45" d="100"/>
        </p:scale>
        <p:origin x="1234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9E3F3-9489-408B-ADA2-773BBF7DDB8A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C24D5-A019-4166-95D5-4048D6859F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8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 </a:t>
            </a:r>
            <a:r>
              <a:rPr lang="en-US" altLang="ko-KR" dirty="0"/>
              <a:t>something to drink </a:t>
            </a:r>
            <a:r>
              <a:rPr lang="ko-KR" altLang="en-US" dirty="0"/>
              <a:t>조 발표를 </a:t>
            </a:r>
            <a:r>
              <a:rPr lang="ko-KR" altLang="en-US" dirty="0" err="1"/>
              <a:t>맡게된</a:t>
            </a:r>
            <a:r>
              <a:rPr lang="ko-KR" altLang="en-US" dirty="0"/>
              <a:t> 팀장 </a:t>
            </a:r>
            <a:r>
              <a:rPr lang="ko-KR" altLang="en-US" dirty="0" err="1"/>
              <a:t>최진형이라고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멀티캠퍼스에서 기본 수업을 마치고 작년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일부터 진행되어 약 </a:t>
            </a:r>
            <a:r>
              <a:rPr lang="en-US" altLang="ko-KR" dirty="0"/>
              <a:t>30</a:t>
            </a:r>
            <a:r>
              <a:rPr lang="ko-KR" altLang="en-US" dirty="0"/>
              <a:t>일 간의 개발 기간을 가지게 되었는데요</a:t>
            </a:r>
            <a:r>
              <a:rPr lang="en-US" altLang="ko-KR" dirty="0"/>
              <a:t>, </a:t>
            </a:r>
            <a:r>
              <a:rPr lang="ko-KR" altLang="en-US" dirty="0"/>
              <a:t>저희는 소비자들의 방대한 상품 리뷰를 보기 쉽게 서비스하는 한눈에 쏙 리뷰 라는 주제로 프로젝트를 진행하게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저희들 모두 프로그램은 처음이거나 </a:t>
            </a:r>
            <a:r>
              <a:rPr lang="ko-KR" altLang="en-US" dirty="0" err="1"/>
              <a:t>익숙치</a:t>
            </a:r>
            <a:r>
              <a:rPr lang="ko-KR" altLang="en-US" dirty="0"/>
              <a:t> 않아 곤란한 상황이 많았지만</a:t>
            </a:r>
            <a:r>
              <a:rPr lang="en-US" altLang="ko-KR" dirty="0"/>
              <a:t>, </a:t>
            </a:r>
            <a:r>
              <a:rPr lang="ko-KR" altLang="en-US" dirty="0"/>
              <a:t>되려 그 문제를 극복하기 위해 많은 공부를 하게 된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something to drink </a:t>
            </a:r>
            <a:r>
              <a:rPr lang="ko-KR" altLang="en-US" dirty="0"/>
              <a:t>조 한눈에 쏙 리뷰 프로젝트 발표를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5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어떤 상품의 리뷰를 한눈에 보여주는 것이 좋을까요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제로칼로리</a:t>
            </a:r>
            <a:r>
              <a:rPr lang="ko-KR" altLang="en-US" dirty="0"/>
              <a:t> 탄산음료에 초점을 맞추었습니다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이유는 </a:t>
            </a:r>
            <a:r>
              <a:rPr lang="ko-KR" altLang="en-US" dirty="0" err="1"/>
              <a:t>제로칼로리</a:t>
            </a:r>
            <a:r>
              <a:rPr lang="ko-KR" altLang="en-US" dirty="0"/>
              <a:t> 탄산음료의 시장 규모가 어마어마하게 증가하고 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중앙일보의 보도에 따르면 국내 제로 칼로리 탄산음료의 시장이 무려 </a:t>
            </a:r>
            <a:r>
              <a:rPr lang="en-US" altLang="ko-KR" dirty="0"/>
              <a:t>384%</a:t>
            </a:r>
            <a:r>
              <a:rPr lang="ko-KR" altLang="en-US" dirty="0"/>
              <a:t>나 증가하였고</a:t>
            </a:r>
            <a:r>
              <a:rPr lang="en-US" altLang="ko-KR" dirty="0"/>
              <a:t>, 21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롯데의 발표에 따르면 한달간 칠성사이다 제로는 </a:t>
            </a:r>
            <a:r>
              <a:rPr lang="en-US" altLang="ko-KR" dirty="0"/>
              <a:t>400</a:t>
            </a:r>
            <a:r>
              <a:rPr lang="ko-KR" altLang="en-US" dirty="0" err="1"/>
              <a:t>만여개</a:t>
            </a:r>
            <a:r>
              <a:rPr lang="en-US" altLang="ko-KR" dirty="0"/>
              <a:t>, </a:t>
            </a:r>
            <a:r>
              <a:rPr lang="ko-KR" altLang="en-US" dirty="0" err="1"/>
              <a:t>펩시제로</a:t>
            </a:r>
            <a:r>
              <a:rPr lang="ko-KR" altLang="en-US" dirty="0"/>
              <a:t> </a:t>
            </a:r>
            <a:r>
              <a:rPr lang="ko-KR" altLang="en-US" dirty="0" err="1"/>
              <a:t>슈거</a:t>
            </a:r>
            <a:r>
              <a:rPr lang="ko-KR" altLang="en-US" dirty="0"/>
              <a:t> 라임향은 </a:t>
            </a:r>
            <a:r>
              <a:rPr lang="en-US" altLang="ko-KR" dirty="0"/>
              <a:t>200</a:t>
            </a:r>
            <a:r>
              <a:rPr lang="ko-KR" altLang="en-US" dirty="0" err="1"/>
              <a:t>만여개가</a:t>
            </a:r>
            <a:r>
              <a:rPr lang="ko-KR" altLang="en-US" dirty="0"/>
              <a:t> 판매되었다고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통계에 따르면 현재 제로 칼로리 탄산 음료는 정말 많은 사랑을 </a:t>
            </a:r>
            <a:r>
              <a:rPr lang="ko-KR" altLang="en-US" dirty="0" err="1"/>
              <a:t>받고있으며</a:t>
            </a:r>
            <a:r>
              <a:rPr lang="ko-KR" altLang="en-US" dirty="0"/>
              <a:t> 그 인기는 점차 증가할 것으로 예상된다는 사실을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1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왜 </a:t>
            </a:r>
            <a:r>
              <a:rPr lang="ko-KR" altLang="en-US" dirty="0" err="1"/>
              <a:t>제로칼로리</a:t>
            </a:r>
            <a:r>
              <a:rPr lang="ko-KR" altLang="en-US" dirty="0"/>
              <a:t> 탄산 음료의 인기는 계속해서 증가하는 것인지에 대해 그 원인 또한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제로칼로리</a:t>
            </a:r>
            <a:r>
              <a:rPr lang="ko-KR" altLang="en-US" dirty="0"/>
              <a:t> 탄산음료는 코로나 시기에 급증하였습니다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알바콜에서 발표한 코로나 발병 시기 동안 </a:t>
            </a:r>
            <a:r>
              <a:rPr lang="en-US" altLang="ko-KR" dirty="0"/>
              <a:t>1</a:t>
            </a:r>
            <a:r>
              <a:rPr lang="ko-KR" altLang="en-US" dirty="0"/>
              <a:t>인당 하루 간식 </a:t>
            </a:r>
            <a:r>
              <a:rPr lang="ko-KR" altLang="en-US" dirty="0" err="1"/>
              <a:t>섭취률과</a:t>
            </a:r>
            <a:r>
              <a:rPr lang="ko-KR" altLang="en-US" dirty="0"/>
              <a:t> </a:t>
            </a:r>
            <a:r>
              <a:rPr lang="ko-KR" altLang="en-US" dirty="0" err="1"/>
              <a:t>운동시간량에</a:t>
            </a:r>
            <a:r>
              <a:rPr lang="ko-KR" altLang="en-US" dirty="0"/>
              <a:t> 따르면 </a:t>
            </a:r>
            <a:r>
              <a:rPr lang="en-US" altLang="ko-KR" dirty="0"/>
              <a:t>1</a:t>
            </a:r>
            <a:r>
              <a:rPr lang="ko-KR" altLang="en-US" dirty="0"/>
              <a:t>인당 하루 간식 섭취량은 무려 </a:t>
            </a:r>
            <a:r>
              <a:rPr lang="en-US" altLang="ko-KR" dirty="0"/>
              <a:t>2</a:t>
            </a:r>
            <a:r>
              <a:rPr lang="ko-KR" altLang="en-US" dirty="0"/>
              <a:t>배가 증가하였고</a:t>
            </a:r>
            <a:r>
              <a:rPr lang="en-US" altLang="ko-KR" dirty="0"/>
              <a:t>, </a:t>
            </a:r>
            <a:r>
              <a:rPr lang="ko-KR" altLang="en-US" dirty="0"/>
              <a:t>반대로 운동시간은 </a:t>
            </a:r>
            <a:r>
              <a:rPr lang="en-US" altLang="ko-KR" dirty="0"/>
              <a:t>2</a:t>
            </a:r>
            <a:r>
              <a:rPr lang="ko-KR" altLang="en-US" dirty="0"/>
              <a:t>배 넘게 줄어들었음을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사람들이 코로나라는 대규모 전염병 확산에 따라 외부활동이 크게 줄어들고 되려 간식 섭취량은 증가하여 건강 관리의 중요성이 부각되었다고 결론을 내릴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3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상황으로 인하여 새로운 키워드가 떠오르게 되었는데</a:t>
            </a:r>
            <a:r>
              <a:rPr lang="en-US" altLang="ko-KR" dirty="0"/>
              <a:t>, </a:t>
            </a:r>
            <a:r>
              <a:rPr lang="ko-KR" altLang="en-US" dirty="0"/>
              <a:t>바로 </a:t>
            </a:r>
            <a:r>
              <a:rPr lang="ko-KR" altLang="en-US" dirty="0" err="1"/>
              <a:t>헬시플레저라는</a:t>
            </a:r>
            <a:r>
              <a:rPr lang="ko-KR" altLang="en-US" dirty="0"/>
              <a:t> 키워드입니다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헬시플레저란</a:t>
            </a:r>
            <a:r>
              <a:rPr lang="ko-KR" altLang="en-US" dirty="0"/>
              <a:t> 건강을 뜻하는 </a:t>
            </a:r>
            <a:r>
              <a:rPr lang="ko-KR" altLang="en-US" dirty="0" err="1"/>
              <a:t>헬시와</a:t>
            </a:r>
            <a:r>
              <a:rPr lang="ko-KR" altLang="en-US" dirty="0"/>
              <a:t> 기쁨을 뜻하는 </a:t>
            </a:r>
            <a:r>
              <a:rPr lang="ko-KR" altLang="en-US" dirty="0" err="1"/>
              <a:t>플레져가</a:t>
            </a:r>
            <a:r>
              <a:rPr lang="ko-KR" altLang="en-US" dirty="0"/>
              <a:t> 결합하여 만들어진 단어로 건강 관리의 즐거움을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ko-KR" altLang="en-US" dirty="0" err="1"/>
              <a:t>헬시플레저는</a:t>
            </a:r>
            <a:r>
              <a:rPr lang="ko-KR" altLang="en-US" dirty="0"/>
              <a:t> 즐거움에 초점을 맞춘 건강 관리법이라고 할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코로나</a:t>
            </a:r>
            <a:r>
              <a:rPr lang="en-US" altLang="ko-KR" dirty="0"/>
              <a:t>19 </a:t>
            </a:r>
            <a:r>
              <a:rPr lang="ko-KR" altLang="en-US" dirty="0"/>
              <a:t>장기화로 인하여 건강 관리에 대한 관심이 높아진 만큼 </a:t>
            </a:r>
            <a:r>
              <a:rPr lang="ko-KR" altLang="en-US" dirty="0" err="1"/>
              <a:t>헬시플레저</a:t>
            </a:r>
            <a:r>
              <a:rPr lang="ko-KR" altLang="en-US" dirty="0"/>
              <a:t> 또한 자연스럽게 관심이 높아졌고 즐거운 건강 관리가 주요인 만큼 기존의 탄산음료를 칼로리 걱정 없이 먹을 수 있는 </a:t>
            </a:r>
            <a:r>
              <a:rPr lang="ko-KR" altLang="en-US" dirty="0" err="1"/>
              <a:t>제로칼로리</a:t>
            </a:r>
            <a:r>
              <a:rPr lang="ko-KR" altLang="en-US" dirty="0"/>
              <a:t> 음료가 폭발적인 인기를 끌게 되었다는 사실을 알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5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 프로젝트 주제에 대해 정리해드리자면</a:t>
            </a:r>
            <a:r>
              <a:rPr lang="en-US" altLang="ko-KR" dirty="0"/>
              <a:t>, </a:t>
            </a:r>
            <a:r>
              <a:rPr lang="ko-KR" altLang="en-US" dirty="0"/>
              <a:t>한눈에 쏙 리뷰 프로젝트란</a:t>
            </a:r>
            <a:r>
              <a:rPr lang="en-US" altLang="ko-KR" dirty="0"/>
              <a:t>, </a:t>
            </a:r>
            <a:r>
              <a:rPr lang="ko-KR" altLang="en-US" dirty="0" err="1"/>
              <a:t>제로칼로리</a:t>
            </a:r>
            <a:r>
              <a:rPr lang="ko-KR" altLang="en-US" dirty="0"/>
              <a:t> 탄산음료 상품의 실구매자들이 작성한 리뷰를 분석하여 키워드들을 추출하고</a:t>
            </a:r>
            <a:r>
              <a:rPr lang="en-US" altLang="ko-KR" dirty="0"/>
              <a:t>, </a:t>
            </a:r>
            <a:r>
              <a:rPr lang="ko-KR" altLang="en-US" dirty="0"/>
              <a:t>네트워크 분석을 통해 키워드간 의미적 관계에 속성을 한눈에 보기 쉽게 리뷰 정보를 얻을 수 있는 서비스 라고 할 수 있겠습니다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이로써 프로젝트 소개부분을 마치며 다음으로는 프로젝트 개발 과정에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개발과정 부분에서는 먼저 저희 프로젝트의 전체 과정을 알아볼 수 있는 간단한 아키텍처에 대해 보여드린 후</a:t>
            </a:r>
            <a:r>
              <a:rPr lang="en-US" altLang="ko-KR" dirty="0"/>
              <a:t>, </a:t>
            </a:r>
            <a:r>
              <a:rPr lang="ko-KR" altLang="en-US" dirty="0"/>
              <a:t>아키텍처의 순서에 맞추어 시각화 과정까지 설명드릴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개발과정의 아키텍처 부분을 먼저 보시도록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5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보시고계신</a:t>
            </a:r>
            <a:r>
              <a:rPr lang="ko-KR" altLang="en-US" dirty="0"/>
              <a:t> 화면은 저희 한눈에 쏙 리뷰 프로젝트의 아키텍처입니다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아키텍처의 구조는 간단하며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가지로 구분되어져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구조는 데이터수집</a:t>
            </a:r>
            <a:r>
              <a:rPr lang="en-US" altLang="ko-KR" dirty="0"/>
              <a:t>, </a:t>
            </a:r>
            <a:r>
              <a:rPr lang="ko-KR" altLang="en-US" dirty="0"/>
              <a:t>데이터가공</a:t>
            </a:r>
            <a:r>
              <a:rPr lang="en-US" altLang="ko-KR" dirty="0"/>
              <a:t>, </a:t>
            </a:r>
            <a:r>
              <a:rPr lang="ko-KR" altLang="en-US" dirty="0"/>
              <a:t>데이터시각화</a:t>
            </a:r>
            <a:r>
              <a:rPr lang="en-US" altLang="ko-KR" dirty="0"/>
              <a:t>, WEB </a:t>
            </a:r>
            <a:r>
              <a:rPr lang="ko-KR" altLang="en-US" dirty="0"/>
              <a:t>순서로 </a:t>
            </a:r>
            <a:r>
              <a:rPr lang="ko-KR" altLang="en-US" dirty="0" err="1"/>
              <a:t>이루어져있으며</a:t>
            </a:r>
            <a:r>
              <a:rPr lang="ko-KR" altLang="en-US" dirty="0"/>
              <a:t> 바탕이 된 프로그램 언어는 </a:t>
            </a:r>
            <a:r>
              <a:rPr lang="en-US" altLang="ko-KR" dirty="0"/>
              <a:t>PYTHON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아키텍처의 내부 구조에 대해 간략히 </a:t>
            </a:r>
            <a:r>
              <a:rPr lang="ko-KR" altLang="en-US" dirty="0" err="1"/>
              <a:t>설명드리자면</a:t>
            </a:r>
            <a:r>
              <a:rPr lang="ko-KR" altLang="en-US" dirty="0"/>
              <a:t> 데이터 수집은 </a:t>
            </a:r>
            <a:r>
              <a:rPr lang="ko-KR" altLang="en-US" dirty="0" err="1"/>
              <a:t>뷰티플숲과</a:t>
            </a:r>
            <a:r>
              <a:rPr lang="ko-KR" altLang="en-US" dirty="0"/>
              <a:t> </a:t>
            </a:r>
            <a:r>
              <a:rPr lang="ko-KR" altLang="en-US" dirty="0" err="1"/>
              <a:t>셀리니움을</a:t>
            </a:r>
            <a:r>
              <a:rPr lang="ko-KR" altLang="en-US" dirty="0"/>
              <a:t> 사용하여 각 쇼핑몰의 리뷰들을 </a:t>
            </a:r>
            <a:r>
              <a:rPr lang="ko-KR" altLang="en-US" dirty="0" err="1"/>
              <a:t>크롤링</a:t>
            </a:r>
            <a:r>
              <a:rPr lang="ko-KR" altLang="en-US" dirty="0"/>
              <a:t> 기법으로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가공 부분에서는 </a:t>
            </a:r>
            <a:r>
              <a:rPr lang="ko-KR" altLang="en-US" dirty="0" err="1"/>
              <a:t>크롤링</a:t>
            </a:r>
            <a:r>
              <a:rPr lang="ko-KR" altLang="en-US" dirty="0"/>
              <a:t> 기법으로 수집한 리뷰들을 </a:t>
            </a:r>
            <a:r>
              <a:rPr lang="en-US" altLang="ko-KR" dirty="0" err="1"/>
              <a:t>KoNLPy</a:t>
            </a:r>
            <a:r>
              <a:rPr lang="ko-KR" altLang="en-US" dirty="0"/>
              <a:t>의 형태소 분석 기능을 사용하여 자연어를 처리한 후</a:t>
            </a:r>
            <a:r>
              <a:rPr lang="en-US" altLang="ko-KR" dirty="0"/>
              <a:t>, </a:t>
            </a:r>
            <a:r>
              <a:rPr lang="ko-KR" altLang="en-US" dirty="0"/>
              <a:t>시각화를 할 수 있도록 데이터를 가공하였습니다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데이터 시각화에서는 텍스트 네트워크 기법을 </a:t>
            </a:r>
            <a:r>
              <a:rPr lang="ko-KR" altLang="en-US" dirty="0" err="1"/>
              <a:t>하이차트</a:t>
            </a:r>
            <a:r>
              <a:rPr lang="ko-KR" altLang="en-US" dirty="0"/>
              <a:t> 그래프로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ko-KR" altLang="en-US" dirty="0" err="1"/>
              <a:t>쟝고를</a:t>
            </a:r>
            <a:r>
              <a:rPr lang="ko-KR" altLang="en-US" dirty="0"/>
              <a:t> 통해 홈페이지를 구성하여 서비스를 제공하였습니다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여기까지 저희 프로젝트의 구조를 간략히 </a:t>
            </a:r>
            <a:r>
              <a:rPr lang="ko-KR" altLang="en-US" dirty="0" err="1"/>
              <a:t>설명드리며</a:t>
            </a:r>
            <a:r>
              <a:rPr lang="en-US" altLang="ko-KR" dirty="0"/>
              <a:t>, </a:t>
            </a:r>
            <a:r>
              <a:rPr lang="ko-KR" altLang="en-US" dirty="0"/>
              <a:t>데이터셋 구축 부분에 대해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8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 구축 부분은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/>
              <a:t>특수문자 제거</a:t>
            </a:r>
            <a:r>
              <a:rPr lang="en-US" altLang="ko-KR" dirty="0"/>
              <a:t>, </a:t>
            </a:r>
            <a:r>
              <a:rPr lang="ko-KR" altLang="en-US" dirty="0"/>
              <a:t>사전처리후 형태소 분석</a:t>
            </a:r>
            <a:r>
              <a:rPr lang="en-US" altLang="ko-KR" dirty="0"/>
              <a:t>, </a:t>
            </a:r>
            <a:r>
              <a:rPr lang="ko-KR" altLang="en-US" dirty="0" err="1"/>
              <a:t>백터라이제이션</a:t>
            </a:r>
            <a:r>
              <a:rPr lang="ko-KR" altLang="en-US" dirty="0"/>
              <a:t> 총 </a:t>
            </a:r>
            <a:r>
              <a:rPr lang="en-US" altLang="ko-KR" dirty="0"/>
              <a:t>4</a:t>
            </a:r>
            <a:r>
              <a:rPr lang="ko-KR" altLang="en-US" dirty="0"/>
              <a:t>가지 구조로 나누어져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데이터크롤링</a:t>
            </a:r>
            <a:r>
              <a:rPr lang="ko-KR" altLang="en-US" dirty="0"/>
              <a:t> 부분입니다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데이터크롤링은</a:t>
            </a:r>
            <a:r>
              <a:rPr lang="ko-KR" altLang="en-US" dirty="0"/>
              <a:t> 네이버쇼핑 </a:t>
            </a:r>
            <a:r>
              <a:rPr lang="ko-KR" altLang="en-US" dirty="0" err="1"/>
              <a:t>다나와</a:t>
            </a:r>
            <a:r>
              <a:rPr lang="ko-KR" altLang="en-US" dirty="0"/>
              <a:t> </a:t>
            </a:r>
            <a:r>
              <a:rPr lang="ko-KR" altLang="en-US" dirty="0" err="1"/>
              <a:t>쿠팡</a:t>
            </a:r>
            <a:r>
              <a:rPr lang="ko-KR" altLang="en-US" dirty="0"/>
              <a:t> 쇼핑몰 사이트의 </a:t>
            </a:r>
            <a:r>
              <a:rPr lang="ko-KR" altLang="en-US" dirty="0" err="1"/>
              <a:t>제로칼로리음료</a:t>
            </a:r>
            <a:r>
              <a:rPr lang="ko-KR" altLang="en-US" dirty="0"/>
              <a:t> 리뷰들을 크롤링하고 이를 엑셀로 저장하기까지의 과정을 </a:t>
            </a:r>
            <a:r>
              <a:rPr lang="ko-KR" altLang="en-US" dirty="0" err="1"/>
              <a:t>담고있습니다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25</a:t>
            </a:r>
            <a:r>
              <a:rPr lang="ko-KR" altLang="en-US" dirty="0"/>
              <a:t>만 개의 리뷰 글들을 수집하였으며 이 중 각 제품당 </a:t>
            </a:r>
            <a:r>
              <a:rPr lang="en-US" altLang="ko-KR" dirty="0"/>
              <a:t>1</a:t>
            </a:r>
            <a:r>
              <a:rPr lang="ko-KR" altLang="en-US" dirty="0"/>
              <a:t>만 개 씩으로 제한하여 총 </a:t>
            </a:r>
            <a:r>
              <a:rPr lang="en-US" altLang="ko-KR" dirty="0"/>
              <a:t>15</a:t>
            </a:r>
            <a:r>
              <a:rPr lang="ko-KR" altLang="en-US" dirty="0"/>
              <a:t>만 개의 리뷰 데이터를 실사용 데이터로 분류하였습니다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특수문자 제거 부분에서는 수집한 </a:t>
            </a:r>
            <a:r>
              <a:rPr lang="en-US" altLang="ko-KR" dirty="0"/>
              <a:t>15</a:t>
            </a:r>
            <a:r>
              <a:rPr lang="ko-KR" altLang="en-US" dirty="0"/>
              <a:t>만 개의 리뷰 데이터들을 형태소 분석이 가능하도록 가공하기 위해 한글을 제외한 특수문자</a:t>
            </a:r>
            <a:r>
              <a:rPr lang="en-US" altLang="ko-KR" dirty="0"/>
              <a:t>, </a:t>
            </a:r>
            <a:r>
              <a:rPr lang="ko-KR" altLang="en-US" dirty="0"/>
              <a:t>문자열 등을 제거하는 과정을 </a:t>
            </a:r>
            <a:r>
              <a:rPr lang="ko-KR" altLang="en-US" dirty="0" err="1"/>
              <a:t>담고있습니다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6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사전 처리 후 형태소 분석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사전처리는 형태소 분석에서 정말 중요한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이유는 형태소 분석기가 단어를 분류하는 데에 있어 바탕이 되는 데이터가 내장된 사전 데이터이며</a:t>
            </a:r>
            <a:r>
              <a:rPr lang="en-US" altLang="ko-KR" dirty="0"/>
              <a:t>, </a:t>
            </a:r>
            <a:r>
              <a:rPr lang="ko-KR" altLang="en-US" dirty="0"/>
              <a:t>상품 리뷰 데이터에는 신규 등록 단어나 은어</a:t>
            </a:r>
            <a:r>
              <a:rPr lang="en-US" altLang="ko-KR" dirty="0"/>
              <a:t>, </a:t>
            </a:r>
            <a:r>
              <a:rPr lang="ko-KR" altLang="en-US" dirty="0"/>
              <a:t>상품 이름도 많은 만큼 형태소 분석기 사전에 데이터를 수정 및 추가 작업을 하지 않으면 형태소 분석이 불가능하기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형태소 분석으로 카카오에서 개발한 </a:t>
            </a:r>
            <a:r>
              <a:rPr lang="en-US" altLang="ko-KR" dirty="0" err="1"/>
              <a:t>Khaiii</a:t>
            </a:r>
            <a:r>
              <a:rPr lang="ko-KR" altLang="en-US" dirty="0" err="1"/>
              <a:t>를</a:t>
            </a:r>
            <a:r>
              <a:rPr lang="ko-KR" altLang="en-US" dirty="0"/>
              <a:t> 먼저 사용하였습니다만</a:t>
            </a:r>
            <a:r>
              <a:rPr lang="en-US" altLang="ko-KR" dirty="0"/>
              <a:t>, </a:t>
            </a:r>
            <a:r>
              <a:rPr lang="ko-KR" altLang="en-US" dirty="0"/>
              <a:t>앞서 말씀드린 사전 처리 과정에서 </a:t>
            </a:r>
            <a:r>
              <a:rPr lang="en-US" altLang="ko-KR" dirty="0" err="1"/>
              <a:t>Khaiii</a:t>
            </a:r>
            <a:r>
              <a:rPr lang="ko-KR" altLang="en-US" dirty="0"/>
              <a:t>의 사전 처리 방법에 대한 정보가 충분하지 않아 어려움을 느껴 저희는 대신 </a:t>
            </a:r>
            <a:r>
              <a:rPr lang="en-US" altLang="ko-KR" dirty="0" err="1"/>
              <a:t>KoNLPy</a:t>
            </a:r>
            <a:r>
              <a:rPr lang="ko-KR" altLang="en-US" dirty="0"/>
              <a:t>의 </a:t>
            </a:r>
            <a:r>
              <a:rPr lang="en-US" altLang="ko-KR" dirty="0" err="1"/>
              <a:t>okt</a:t>
            </a:r>
            <a:r>
              <a:rPr lang="en-US" altLang="ko-KR" dirty="0"/>
              <a:t> </a:t>
            </a:r>
            <a:r>
              <a:rPr lang="ko-KR" altLang="en-US" dirty="0"/>
              <a:t>형태소 분석기를 사용하게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 처리 내용에 대해 간단히 보여드리자면 왼쪽에 표처럼 각 해당 이름으로 </a:t>
            </a:r>
            <a:r>
              <a:rPr lang="ko-KR" altLang="en-US" dirty="0" err="1"/>
              <a:t>분류되어있는</a:t>
            </a:r>
            <a:r>
              <a:rPr lang="ko-KR" altLang="en-US" dirty="0"/>
              <a:t> 텍스트 파일에 필요한 품사들을 추가 및 수정하고</a:t>
            </a:r>
            <a:r>
              <a:rPr lang="en-US" altLang="ko-KR" dirty="0"/>
              <a:t>, </a:t>
            </a:r>
            <a:r>
              <a:rPr lang="ko-KR" altLang="en-US" dirty="0" err="1"/>
              <a:t>필요없는</a:t>
            </a:r>
            <a:r>
              <a:rPr lang="ko-KR" altLang="en-US" dirty="0"/>
              <a:t> 품사들은 </a:t>
            </a:r>
            <a:r>
              <a:rPr lang="ko-KR" altLang="en-US" dirty="0" err="1"/>
              <a:t>불용어</a:t>
            </a:r>
            <a:r>
              <a:rPr lang="ko-KR" altLang="en-US" dirty="0"/>
              <a:t> 처리 즉 제거하는 방식으로 사전 처리 과정을 거치게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사전 처리 전과 후 과정을 다음 화면에서 보시도록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3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목차는 크게 </a:t>
            </a:r>
            <a:r>
              <a:rPr lang="en-US" altLang="ko-KR" dirty="0"/>
              <a:t>5</a:t>
            </a:r>
            <a:r>
              <a:rPr lang="ko-KR" altLang="en-US" dirty="0"/>
              <a:t>가지로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프로젝트 소개에 대해 말씀드리면</a:t>
            </a:r>
            <a:r>
              <a:rPr lang="en-US" altLang="ko-KR" dirty="0"/>
              <a:t>, </a:t>
            </a:r>
            <a:r>
              <a:rPr lang="ko-KR" altLang="en-US" dirty="0"/>
              <a:t>기획 배경을 비롯한 한눈에 쏙 리뷰에 대해 설명드릴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개발 과정에서는 </a:t>
            </a:r>
            <a:r>
              <a:rPr lang="ko-KR" altLang="en-US" dirty="0" err="1"/>
              <a:t>아키텍쳐를</a:t>
            </a:r>
            <a:r>
              <a:rPr lang="ko-KR" altLang="en-US" dirty="0"/>
              <a:t> 통해 저희 프로젝트의 전체 구조를 한 번에 보여드린 후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과정부터 시각화까지의 과정을 </a:t>
            </a:r>
            <a:r>
              <a:rPr lang="ko-KR" altLang="en-US" dirty="0" err="1"/>
              <a:t>준비해놓았습니다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영상에서는 프로젝트를 통해 제작한 저희 홈페이지의 기능 동작을 영상을 통해 보여드릴 예정이며</a:t>
            </a:r>
            <a:r>
              <a:rPr lang="en-US" altLang="ko-KR" dirty="0"/>
              <a:t>, </a:t>
            </a:r>
            <a:r>
              <a:rPr lang="ko-KR" altLang="en-US" dirty="0"/>
              <a:t>마지막으로 발전 방향과 팀원 소개로 발표를 마무리할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목차 설명을 마치도록 하며 프로젝트 소개를 진행하도록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8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보시는 바와 같이</a:t>
            </a:r>
            <a:r>
              <a:rPr lang="en-US" altLang="ko-KR" dirty="0"/>
              <a:t>, </a:t>
            </a:r>
            <a:r>
              <a:rPr lang="ko-KR" altLang="en-US" dirty="0"/>
              <a:t>품사별로 단어들이 분리가 되었으며</a:t>
            </a:r>
            <a:r>
              <a:rPr lang="en-US" altLang="ko-KR" dirty="0"/>
              <a:t>, </a:t>
            </a:r>
            <a:r>
              <a:rPr lang="ko-KR" altLang="en-US" dirty="0"/>
              <a:t>몇몇 품사들은 원형의 형태를 띄고 있는 사실을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배송빠르고</a:t>
            </a:r>
            <a:r>
              <a:rPr lang="ko-KR" altLang="en-US" dirty="0"/>
              <a:t> 맛있어요 혼합에 맛있는 블루베리 맛이 없어서 그건 좀 아쉬워요 문장이</a:t>
            </a:r>
          </a:p>
          <a:p>
            <a:r>
              <a:rPr lang="ko-KR" altLang="en-US" dirty="0"/>
              <a:t>배송 빠르다 맛있다 혼합 에 맛있다 등으로 분류가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정돈된 데이터들은 모은 후 다음으로 </a:t>
            </a:r>
            <a:r>
              <a:rPr lang="ko-KR" altLang="en-US" dirty="0" err="1"/>
              <a:t>벡터라이제이션</a:t>
            </a:r>
            <a:r>
              <a:rPr lang="ko-KR" altLang="en-US" dirty="0"/>
              <a:t> 과정을 거치게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328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 구축 마지막 과정인 </a:t>
            </a:r>
            <a:r>
              <a:rPr lang="ko-KR" altLang="en-US" dirty="0" err="1"/>
              <a:t>벡터라이제이션</a:t>
            </a:r>
            <a:r>
              <a:rPr lang="ko-KR" altLang="en-US" dirty="0"/>
              <a:t>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3</a:t>
            </a:r>
            <a:r>
              <a:rPr lang="ko-KR" altLang="en-US" dirty="0"/>
              <a:t>가지 종류의 그래프를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번째는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ko-KR" altLang="en-US" dirty="0" err="1"/>
              <a:t>네트워크엑스를</a:t>
            </a:r>
            <a:r>
              <a:rPr lang="ko-KR" altLang="en-US" dirty="0"/>
              <a:t> 바탕으로 제작한 그래프이며</a:t>
            </a:r>
            <a:r>
              <a:rPr lang="en-US" altLang="ko-KR" dirty="0"/>
              <a:t>, </a:t>
            </a:r>
            <a:r>
              <a:rPr lang="ko-KR" altLang="en-US" dirty="0"/>
              <a:t>두 번째와 세 번째는 </a:t>
            </a:r>
            <a:r>
              <a:rPr lang="ko-KR" altLang="en-US" dirty="0" err="1"/>
              <a:t>하이차트를</a:t>
            </a:r>
            <a:r>
              <a:rPr lang="ko-KR" altLang="en-US" dirty="0"/>
              <a:t> 바탕으로 제작한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네트워크엑스를</a:t>
            </a:r>
            <a:r>
              <a:rPr lang="ko-KR" altLang="en-US" dirty="0"/>
              <a:t> 바탕으로 제작한 그래프의 데이터 가공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형태소 분석이 끝난 데이터들을 모아 각 단어들의 개수를 확인하고</a:t>
            </a:r>
            <a:r>
              <a:rPr lang="en-US" altLang="ko-KR" dirty="0"/>
              <a:t>, </a:t>
            </a:r>
            <a:r>
              <a:rPr lang="ko-KR" altLang="en-US" dirty="0"/>
              <a:t>빈도수 가 높은 상위 </a:t>
            </a:r>
            <a:r>
              <a:rPr lang="en-US" altLang="ko-KR" dirty="0"/>
              <a:t>50</a:t>
            </a:r>
            <a:r>
              <a:rPr lang="ko-KR" altLang="en-US" dirty="0"/>
              <a:t>개의 단어들을 바탕으로 </a:t>
            </a:r>
            <a:r>
              <a:rPr lang="en-US" altLang="ko-KR" dirty="0"/>
              <a:t>50x50</a:t>
            </a:r>
            <a:r>
              <a:rPr lang="ko-KR" altLang="en-US" dirty="0"/>
              <a:t>의 동시 출현 빈도수 데이터 프레임을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동시출현</a:t>
            </a:r>
            <a:r>
              <a:rPr lang="ko-KR" altLang="en-US" dirty="0"/>
              <a:t> 빈도수의 예시로 현재 보시고 계신 그래프의 칼럼이 애플 인덱스가 맛인 프레임의 </a:t>
            </a:r>
            <a:r>
              <a:rPr lang="en-US" altLang="ko-KR" dirty="0"/>
              <a:t>696</a:t>
            </a:r>
            <a:r>
              <a:rPr lang="ko-KR" altLang="en-US" dirty="0"/>
              <a:t>은 두 애플과 맛이 </a:t>
            </a:r>
            <a:r>
              <a:rPr lang="en-US" altLang="ko-KR" dirty="0"/>
              <a:t>696</a:t>
            </a:r>
            <a:r>
              <a:rPr lang="ko-KR" altLang="en-US" dirty="0"/>
              <a:t>번이나 전체 리뷰에서 함께 등장했다는 뜻으로 해석이 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43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ko-KR" altLang="en-US" dirty="0" err="1"/>
              <a:t>하이차트</a:t>
            </a:r>
            <a:r>
              <a:rPr lang="ko-KR" altLang="en-US" dirty="0"/>
              <a:t> 바탕의 두 번째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형태소 분석이 끝난 데이터들을 모아 각 상품마다 반드시 출현하는 단어 리스트를 모으고</a:t>
            </a:r>
            <a:r>
              <a:rPr lang="en-US" altLang="ko-KR" dirty="0"/>
              <a:t>, </a:t>
            </a:r>
            <a:r>
              <a:rPr lang="ko-KR" altLang="en-US" dirty="0"/>
              <a:t>해당 리스트 중 상위 </a:t>
            </a:r>
            <a:r>
              <a:rPr lang="en-US" altLang="ko-KR" dirty="0"/>
              <a:t>4</a:t>
            </a:r>
            <a:r>
              <a:rPr lang="ko-KR" altLang="en-US" dirty="0"/>
              <a:t>개 항목을 뽑아 중간 분류 단어로 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</a:t>
            </a:r>
            <a:r>
              <a:rPr lang="en-US" altLang="ko-KR" dirty="0"/>
              <a:t>, </a:t>
            </a:r>
            <a:r>
              <a:rPr lang="ko-KR" altLang="en-US" dirty="0"/>
              <a:t>상위 </a:t>
            </a:r>
            <a:r>
              <a:rPr lang="en-US" altLang="ko-KR" dirty="0"/>
              <a:t>4</a:t>
            </a:r>
            <a:r>
              <a:rPr lang="ko-KR" altLang="en-US" dirty="0"/>
              <a:t>개 항목의 단어들</a:t>
            </a:r>
            <a:r>
              <a:rPr lang="en-US" altLang="ko-KR" dirty="0"/>
              <a:t>, </a:t>
            </a:r>
            <a:r>
              <a:rPr lang="ko-KR" altLang="en-US" dirty="0"/>
              <a:t>맛 배송 가격 탄산을 부모로서 </a:t>
            </a:r>
            <a:r>
              <a:rPr lang="ko-KR" altLang="en-US" dirty="0" err="1"/>
              <a:t>동시출현하는</a:t>
            </a:r>
            <a:r>
              <a:rPr lang="ko-KR" altLang="en-US" dirty="0"/>
              <a:t> 단어 집합과 그 단어 집합의 하위 집합을 모아 데이터를 가공하였습니다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오른쪽 하단 부의 트리구조 그래프를 보시면 크게 맛 가격 탄산 배송 </a:t>
            </a:r>
            <a:r>
              <a:rPr lang="en-US" altLang="ko-KR" dirty="0"/>
              <a:t>4</a:t>
            </a:r>
            <a:r>
              <a:rPr lang="ko-KR" altLang="en-US" dirty="0"/>
              <a:t>가지로 분류가 되어있고</a:t>
            </a:r>
            <a:r>
              <a:rPr lang="en-US" altLang="ko-KR" dirty="0"/>
              <a:t>, </a:t>
            </a:r>
            <a:r>
              <a:rPr lang="ko-KR" altLang="en-US" dirty="0"/>
              <a:t>하위 집단에서 계속 분류가 되어지며</a:t>
            </a:r>
            <a:r>
              <a:rPr lang="en-US" altLang="ko-KR" dirty="0"/>
              <a:t>, </a:t>
            </a:r>
            <a:r>
              <a:rPr lang="ko-KR" altLang="en-US" dirty="0"/>
              <a:t>이 때 타 중간분류에서 내려온 하위 집단과 겹칠 수 있는 부분까지 설명이 되어져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12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마지막으로는 </a:t>
            </a:r>
            <a:r>
              <a:rPr lang="ko-KR" altLang="en-US" dirty="0" err="1"/>
              <a:t>하이차트</a:t>
            </a:r>
            <a:r>
              <a:rPr lang="ko-KR" altLang="en-US" dirty="0"/>
              <a:t> 바탕의 세 번째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번째 그래프와 과정이 크게 다르지는 않으나</a:t>
            </a:r>
            <a:r>
              <a:rPr lang="en-US" altLang="ko-KR" dirty="0"/>
              <a:t>, </a:t>
            </a:r>
            <a:r>
              <a:rPr lang="ko-KR" altLang="en-US" dirty="0"/>
              <a:t>맛 그래프</a:t>
            </a:r>
            <a:r>
              <a:rPr lang="en-US" altLang="ko-KR" dirty="0"/>
              <a:t>, </a:t>
            </a:r>
            <a:r>
              <a:rPr lang="ko-KR" altLang="en-US" dirty="0"/>
              <a:t>가격 그래프</a:t>
            </a:r>
            <a:r>
              <a:rPr lang="en-US" altLang="ko-KR" dirty="0"/>
              <a:t>, </a:t>
            </a:r>
            <a:r>
              <a:rPr lang="ko-KR" altLang="en-US" dirty="0"/>
              <a:t>탄산 그래프</a:t>
            </a:r>
            <a:r>
              <a:rPr lang="en-US" altLang="ko-KR" dirty="0"/>
              <a:t>, </a:t>
            </a:r>
            <a:r>
              <a:rPr lang="ko-KR" altLang="en-US" dirty="0"/>
              <a:t>배송 그래프가 각각 그려져 맛이라는 상위 노드에서 하위 노드로 가격 탄산 배송이 등장할 수 있다는 차이가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오른쪽 하단의 트리구조를 보시는 바와 같이 세 번째 그래프는 </a:t>
            </a:r>
            <a:r>
              <a:rPr lang="ko-KR" altLang="en-US" dirty="0" err="1"/>
              <a:t>하위노드들끼리</a:t>
            </a:r>
            <a:r>
              <a:rPr lang="ko-KR" altLang="en-US" dirty="0"/>
              <a:t> 중복되어지는 부분이 없다는 차이점이 존재합니다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62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개발과정의 데이터 시각화 부분입니다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왼쪽에 보고 계시는 그래프는 </a:t>
            </a:r>
            <a:r>
              <a:rPr lang="ko-KR" altLang="en-US" dirty="0" err="1"/>
              <a:t>네트워크엑스</a:t>
            </a:r>
            <a:r>
              <a:rPr lang="ko-KR" altLang="en-US" dirty="0"/>
              <a:t> 기반으로 제작한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 데이터로서는 앞서 </a:t>
            </a:r>
            <a:r>
              <a:rPr lang="ko-KR" altLang="en-US" dirty="0" err="1"/>
              <a:t>설명드린</a:t>
            </a:r>
            <a:r>
              <a:rPr lang="ko-KR" altLang="en-US" dirty="0"/>
              <a:t> 첫번째 그래프의 데이터프레임을 사용하였으며</a:t>
            </a:r>
            <a:r>
              <a:rPr lang="en-US" altLang="ko-KR" dirty="0"/>
              <a:t>, </a:t>
            </a:r>
            <a:r>
              <a:rPr lang="ko-KR" altLang="en-US" dirty="0"/>
              <a:t>각각의 노드 즉 단어들이 </a:t>
            </a:r>
            <a:r>
              <a:rPr lang="en-US" altLang="ko-KR" dirty="0"/>
              <a:t>50</a:t>
            </a:r>
            <a:r>
              <a:rPr lang="ko-KR" altLang="en-US" dirty="0"/>
              <a:t>개인 만큼 총 </a:t>
            </a:r>
            <a:r>
              <a:rPr lang="en-US" altLang="ko-KR" dirty="0"/>
              <a:t>2500</a:t>
            </a:r>
            <a:r>
              <a:rPr lang="ko-KR" altLang="en-US" dirty="0"/>
              <a:t>여개의 </a:t>
            </a:r>
            <a:r>
              <a:rPr lang="ko-KR" altLang="en-US" dirty="0" err="1"/>
              <a:t>엣지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/>
              <a:t>선이 생기게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엣지의</a:t>
            </a:r>
            <a:r>
              <a:rPr lang="ko-KR" altLang="en-US" dirty="0"/>
              <a:t> 굵기에 따라 연결강도 확인</a:t>
            </a:r>
            <a:r>
              <a:rPr lang="en-US" altLang="ko-KR" dirty="0"/>
              <a:t>(</a:t>
            </a:r>
            <a:r>
              <a:rPr lang="ko-KR" altLang="en-US" dirty="0"/>
              <a:t>다시 말하면 동시 출현 빈도수가</a:t>
            </a:r>
            <a:r>
              <a:rPr lang="en-US" altLang="ko-KR" dirty="0"/>
              <a:t>)</a:t>
            </a:r>
            <a:r>
              <a:rPr lang="ko-KR" altLang="en-US" dirty="0"/>
              <a:t>이 가능하다는 장점이 존재합니다만</a:t>
            </a:r>
            <a:r>
              <a:rPr lang="en-US" altLang="ko-KR" dirty="0"/>
              <a:t>, </a:t>
            </a:r>
            <a:r>
              <a:rPr lang="ko-KR" altLang="en-US" dirty="0"/>
              <a:t>그래프가 너무 복잡하여 가시성이 낮고 무엇보다 웹 호환에 어려움이 존재하여 사용하지 않게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그래프는 </a:t>
            </a:r>
            <a:r>
              <a:rPr lang="ko-KR" altLang="en-US" dirty="0" err="1"/>
              <a:t>하이차트</a:t>
            </a:r>
            <a:r>
              <a:rPr lang="ko-KR" altLang="en-US" dirty="0"/>
              <a:t> 기반으로 제작한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두 번째 그래프이며 중간분류가 된 리스트형식의 데이터를 사용하였고 </a:t>
            </a:r>
            <a:r>
              <a:rPr lang="en-US" altLang="ko-KR" dirty="0"/>
              <a:t>20~30</a:t>
            </a:r>
            <a:r>
              <a:rPr lang="ko-KR" altLang="en-US" dirty="0"/>
              <a:t>개의 노드들을 동시 출현 빈도수가 높은 연결만 </a:t>
            </a:r>
            <a:r>
              <a:rPr lang="ko-KR" altLang="en-US" dirty="0" err="1"/>
              <a:t>엣지</a:t>
            </a:r>
            <a:r>
              <a:rPr lang="en-US" altLang="ko-KR" dirty="0"/>
              <a:t>, </a:t>
            </a:r>
            <a:r>
              <a:rPr lang="ko-KR" altLang="en-US" dirty="0"/>
              <a:t>선을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특징으로는 </a:t>
            </a:r>
            <a:r>
              <a:rPr lang="ko-KR" altLang="en-US" dirty="0" err="1"/>
              <a:t>웹호환이</a:t>
            </a:r>
            <a:r>
              <a:rPr lang="ko-KR" altLang="en-US" dirty="0"/>
              <a:t> 가능하며 반응형 시각화로서 그래프가 깔끔하다는 장점이 있지만 </a:t>
            </a:r>
            <a:r>
              <a:rPr lang="ko-KR" altLang="en-US" dirty="0" err="1"/>
              <a:t>하이차트</a:t>
            </a:r>
            <a:r>
              <a:rPr lang="ko-KR" altLang="en-US" dirty="0"/>
              <a:t> 속성의 한계로 페이지를 </a:t>
            </a:r>
            <a:r>
              <a:rPr lang="ko-KR" altLang="en-US" dirty="0" err="1"/>
              <a:t>여러개</a:t>
            </a:r>
            <a:r>
              <a:rPr lang="ko-KR" altLang="en-US" dirty="0"/>
              <a:t> 생성하게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그래프의 노드 색상과도 관련이 있는데</a:t>
            </a:r>
            <a:r>
              <a:rPr lang="en-US" altLang="ko-KR" dirty="0"/>
              <a:t>, </a:t>
            </a:r>
            <a:r>
              <a:rPr lang="ko-KR" altLang="en-US" dirty="0"/>
              <a:t>각 노드들의 색상 중 중복되어지는 부분에 있어서는 어떤 노드 즉 단어가 더 전체 리뷰에서 동시 출현 빈도 수가 </a:t>
            </a:r>
            <a:r>
              <a:rPr lang="ko-KR" altLang="en-US" dirty="0" err="1"/>
              <a:t>높은지로</a:t>
            </a:r>
            <a:r>
              <a:rPr lang="ko-KR" altLang="en-US" dirty="0"/>
              <a:t> 판단해 직접 색을 지정해주었기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빨강으로 노드가 표현된 짜장면과 초록으로 노드가 표현된 짬뽕이 </a:t>
            </a:r>
            <a:r>
              <a:rPr lang="ko-KR" altLang="en-US" dirty="0" err="1"/>
              <a:t>먹다라는</a:t>
            </a:r>
            <a:r>
              <a:rPr lang="ko-KR" altLang="en-US" dirty="0"/>
              <a:t> 단어에 동시에 연결되어 있다면 짜장면 먹다 빈도수와 짬뽕 먹다 빈도수 중 더 빈도수 가 높은 색상을 칠해주는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14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구현한 </a:t>
            </a:r>
            <a:r>
              <a:rPr lang="en-US" altLang="ko-KR" dirty="0"/>
              <a:t>WEB</a:t>
            </a:r>
            <a:r>
              <a:rPr lang="ko-KR" altLang="en-US" dirty="0"/>
              <a:t>의 구조와 이에 따른 유저의 </a:t>
            </a:r>
            <a:r>
              <a:rPr lang="ko-KR" altLang="en-US" dirty="0" err="1"/>
              <a:t>저니맵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사용자들은 메인 페이지에 들어오면 상품 리스트를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리스트를 통해 해당 상품의 페이지로 들어가면</a:t>
            </a:r>
            <a:r>
              <a:rPr lang="en-US" altLang="ko-KR" dirty="0"/>
              <a:t>, </a:t>
            </a:r>
            <a:r>
              <a:rPr lang="ko-KR" altLang="en-US" dirty="0"/>
              <a:t>상품의 영양성분</a:t>
            </a:r>
            <a:r>
              <a:rPr lang="en-US" altLang="ko-KR" dirty="0"/>
              <a:t>, </a:t>
            </a:r>
            <a:r>
              <a:rPr lang="ko-KR" altLang="en-US" dirty="0"/>
              <a:t>그래프 등의 상세 내용을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다른 제품을 찾으시는 분들은 상품 페이지의 하단부 제품 리스트를 통해 다른 제품으로 바로 이동할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1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</a:p>
          <a:p>
            <a:r>
              <a:rPr lang="ko-KR" altLang="en-US" dirty="0"/>
              <a:t>유저들이 웹사이트에 들어오면 가장 먼저 볼 </a:t>
            </a:r>
            <a:r>
              <a:rPr lang="ko-KR" altLang="en-US" dirty="0" err="1"/>
              <a:t>메인페이지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6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하단부의 상품 리스트를 통해 상세 페이지로 이동합니다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18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상품페이지</a:t>
            </a:r>
            <a:endParaRPr lang="en-US" altLang="ko-KR" dirty="0"/>
          </a:p>
          <a:p>
            <a:r>
              <a:rPr lang="ko-KR" altLang="en-US" dirty="0"/>
              <a:t>리스트를 클릭하면 출력되는 상품 페이지 입니다</a:t>
            </a:r>
            <a:r>
              <a:rPr lang="en-US" altLang="ko-KR" dirty="0"/>
              <a:t>. </a:t>
            </a:r>
            <a:r>
              <a:rPr lang="ko-KR" altLang="en-US" dirty="0"/>
              <a:t>제품 이미지</a:t>
            </a:r>
            <a:r>
              <a:rPr lang="en-US" altLang="ko-KR" dirty="0"/>
              <a:t>, </a:t>
            </a:r>
            <a:r>
              <a:rPr lang="ko-KR" altLang="en-US" dirty="0"/>
              <a:t>감미료</a:t>
            </a:r>
            <a:r>
              <a:rPr lang="en-US" altLang="ko-KR" dirty="0"/>
              <a:t>, </a:t>
            </a:r>
            <a:r>
              <a:rPr lang="ko-KR" altLang="en-US" dirty="0"/>
              <a:t>영양성분 등의 정보를 제공합니다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96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중단부에서는 리뷰 키워드로 만든 </a:t>
            </a:r>
            <a:r>
              <a:rPr lang="ko-KR" altLang="en-US" dirty="0" err="1"/>
              <a:t>하이차트가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0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소개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부분에서는 기획 배경</a:t>
            </a:r>
            <a:r>
              <a:rPr lang="en-US" altLang="ko-KR" dirty="0"/>
              <a:t>, </a:t>
            </a:r>
            <a:r>
              <a:rPr lang="ko-KR" altLang="en-US" dirty="0"/>
              <a:t>한눈에 쏙 리뷰가 무엇인지</a:t>
            </a:r>
            <a:r>
              <a:rPr lang="en-US" altLang="ko-KR" dirty="0"/>
              <a:t>, </a:t>
            </a:r>
            <a:r>
              <a:rPr lang="ko-KR" altLang="en-US" dirty="0"/>
              <a:t>또 주요 기능 및 차별성은 어떤 것인지에 대해 </a:t>
            </a:r>
            <a:r>
              <a:rPr lang="ko-KR" altLang="en-US" dirty="0" err="1"/>
              <a:t>설명드리고</a:t>
            </a:r>
            <a:r>
              <a:rPr lang="ko-KR" altLang="en-US" dirty="0"/>
              <a:t> </a:t>
            </a:r>
            <a:r>
              <a:rPr lang="ko-KR" altLang="en-US" dirty="0" err="1"/>
              <a:t>제로칼로리</a:t>
            </a:r>
            <a:r>
              <a:rPr lang="ko-KR" altLang="en-US" dirty="0"/>
              <a:t> 탄산음료의 리뷰를 분석하게 된 이유에 대해 설명드릴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 기획 배경에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86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추가적인 정보를 원할 경우 더보기를 통해 여러 주제를 중심으로 한 그래프를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3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하단부에서는 상품의 사이트별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리뷰들을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13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페이지의 가장 아래에서는 다른 제품들을 확인하고 그 제품 페이지로 이동할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711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헬시플레저</a:t>
            </a:r>
            <a:r>
              <a:rPr lang="ko-KR" altLang="en-US" dirty="0"/>
              <a:t> 웹사이트의 시연 영상입니다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8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발전 방향의 목차에서는 기대효과</a:t>
            </a:r>
            <a:r>
              <a:rPr lang="en-US" altLang="ko-KR" dirty="0"/>
              <a:t>, </a:t>
            </a:r>
            <a:r>
              <a:rPr lang="ko-KR" altLang="en-US" dirty="0"/>
              <a:t>테스팅 및 피드백</a:t>
            </a:r>
            <a:r>
              <a:rPr lang="en-US" altLang="ko-KR" dirty="0"/>
              <a:t>, </a:t>
            </a:r>
            <a:r>
              <a:rPr lang="ko-KR" altLang="en-US" dirty="0"/>
              <a:t>개선 방안 및 활용 방안에 대해 알려드리겠습니다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23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한눈에 쏙 리뷰 서비스의 기대효과는 </a:t>
            </a:r>
          </a:p>
          <a:p>
            <a:r>
              <a:rPr lang="ko-KR" altLang="en-US" dirty="0"/>
              <a:t>첫번째로 리뷰를 네트워크 분석으로 </a:t>
            </a:r>
            <a:r>
              <a:rPr lang="ko-KR" altLang="en-US" dirty="0" err="1"/>
              <a:t>시각화하여</a:t>
            </a:r>
            <a:r>
              <a:rPr lang="ko-KR" altLang="en-US" dirty="0"/>
              <a:t> 한눈에 보여주는 서비스가 유일합니다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리뷰 데이터를 자체적으로 가지고 있는 쇼핑몰 사이트에서 이 한눈에 쏙 리뷰 서비스를 잘 활용한다면 정말 큰 비즈니스 인사이트가 도출 될 것으로 기대됩니다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상품의 필요한 상세 정보도 제공하기 때문에 리뷰정보를 쉽게 얻어가는 것 뿐만 아니라 </a:t>
            </a:r>
          </a:p>
          <a:p>
            <a:r>
              <a:rPr lang="ko-KR" altLang="en-US" dirty="0"/>
              <a:t>음료의 영양성분</a:t>
            </a:r>
            <a:r>
              <a:rPr lang="en-US" altLang="ko-KR" dirty="0"/>
              <a:t>, </a:t>
            </a:r>
            <a:r>
              <a:rPr lang="ko-KR" altLang="en-US" dirty="0"/>
              <a:t>감미료 성분 정보를 제공받을 수 있어 상품의 정보를 노출시킬 수 있습니다</a:t>
            </a:r>
          </a:p>
          <a:p>
            <a:endParaRPr lang="ko-KR" altLang="en-US" dirty="0"/>
          </a:p>
          <a:p>
            <a:r>
              <a:rPr lang="ko-KR" altLang="en-US" dirty="0"/>
              <a:t>마지막으로 앞에서 말씀드렸듯이</a:t>
            </a:r>
            <a:r>
              <a:rPr lang="en-US" altLang="ko-KR" dirty="0"/>
              <a:t>, </a:t>
            </a:r>
            <a:r>
              <a:rPr lang="ko-KR" altLang="en-US" dirty="0"/>
              <a:t>상품의 정보와 리뷰가 노출되기 때문에 자연스러운 홍보 효과를 불러오고</a:t>
            </a:r>
          </a:p>
          <a:p>
            <a:r>
              <a:rPr lang="ko-KR" altLang="en-US" dirty="0"/>
              <a:t>구매를 유도할 수 있어 마케팅에도 적극 활용될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76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저희의 만든 </a:t>
            </a:r>
            <a:r>
              <a:rPr lang="ko-KR" altLang="en-US" dirty="0" err="1"/>
              <a:t>헬시플레저</a:t>
            </a:r>
            <a:r>
              <a:rPr lang="ko-KR" altLang="en-US" dirty="0"/>
              <a:t> 웹사이트가 프로젝트의 목적을 만족하는지 혹은 개선할 부분이 있는지 알아보기 위해</a:t>
            </a:r>
          </a:p>
          <a:p>
            <a:r>
              <a:rPr lang="ko-KR" altLang="en-US" dirty="0"/>
              <a:t>주변 지인들에게 </a:t>
            </a:r>
            <a:r>
              <a:rPr lang="ko-KR" altLang="en-US" dirty="0" err="1"/>
              <a:t>헬시플레저</a:t>
            </a:r>
            <a:r>
              <a:rPr lang="ko-KR" altLang="en-US" dirty="0"/>
              <a:t> 웹을 테스트와 피드백을 부탁드렸습니다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웹 테스팅 피드백 설문지를 만들어 저희 </a:t>
            </a:r>
            <a:r>
              <a:rPr lang="ko-KR" altLang="en-US" dirty="0" err="1"/>
              <a:t>웹페이지랑</a:t>
            </a:r>
            <a:r>
              <a:rPr lang="ko-KR" altLang="en-US" dirty="0"/>
              <a:t> 같이 </a:t>
            </a:r>
            <a:r>
              <a:rPr lang="ko-KR" altLang="en-US" dirty="0" err="1"/>
              <a:t>공유드렸고</a:t>
            </a:r>
            <a:r>
              <a:rPr lang="ko-KR" altLang="en-US" dirty="0"/>
              <a:t> 다음과 같은 피드백을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보통이나 미흡으로 나온 항목들과 각각 </a:t>
            </a:r>
            <a:r>
              <a:rPr lang="ko-KR" altLang="en-US" dirty="0" err="1"/>
              <a:t>남겨주신</a:t>
            </a:r>
            <a:r>
              <a:rPr lang="ko-KR" altLang="en-US" dirty="0"/>
              <a:t> 개선 방안은 다음과 같습니다</a:t>
            </a:r>
            <a:r>
              <a:rPr lang="en-US" altLang="ko-KR" dirty="0"/>
              <a:t>. </a:t>
            </a:r>
            <a:r>
              <a:rPr lang="ko-KR" altLang="en-US" dirty="0"/>
              <a:t>피드백을 참조해 수정하였고 현재 수정하기에 한계적인 것은 개선 방안에 </a:t>
            </a:r>
            <a:r>
              <a:rPr lang="ko-KR" altLang="en-US" dirty="0" err="1"/>
              <a:t>작성해두었습니다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44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 방안과 활용 방안입니다</a:t>
            </a:r>
          </a:p>
          <a:p>
            <a:endParaRPr lang="ko-KR" altLang="en-US" dirty="0"/>
          </a:p>
          <a:p>
            <a:r>
              <a:rPr lang="ko-KR" altLang="en-US" dirty="0"/>
              <a:t>국내 </a:t>
            </a:r>
            <a:r>
              <a:rPr lang="ko-KR" altLang="en-US" dirty="0" err="1"/>
              <a:t>이커머스</a:t>
            </a:r>
            <a:r>
              <a:rPr lang="ko-KR" altLang="en-US" dirty="0"/>
              <a:t> 시장의 쇼핑몰 사이트 </a:t>
            </a:r>
            <a:r>
              <a:rPr lang="ko-KR" altLang="en-US" dirty="0" err="1"/>
              <a:t>쿠팡</a:t>
            </a:r>
            <a:r>
              <a:rPr lang="en-US" altLang="ko-KR" dirty="0"/>
              <a:t>, </a:t>
            </a:r>
            <a:r>
              <a:rPr lang="ko-KR" altLang="en-US" dirty="0"/>
              <a:t>네이버쇼핑</a:t>
            </a:r>
            <a:r>
              <a:rPr lang="en-US" altLang="ko-KR" dirty="0"/>
              <a:t>, </a:t>
            </a:r>
            <a:r>
              <a:rPr lang="ko-KR" altLang="en-US" dirty="0" err="1"/>
              <a:t>롯데온</a:t>
            </a:r>
            <a:r>
              <a:rPr lang="en-US" altLang="ko-KR" dirty="0"/>
              <a:t>, </a:t>
            </a:r>
            <a:r>
              <a:rPr lang="ko-KR" altLang="en-US" dirty="0" err="1"/>
              <a:t>쓱과</a:t>
            </a:r>
            <a:r>
              <a:rPr lang="ko-KR" altLang="en-US" dirty="0"/>
              <a:t> 같은 사이트는</a:t>
            </a:r>
          </a:p>
          <a:p>
            <a:r>
              <a:rPr lang="ko-KR" altLang="en-US" dirty="0"/>
              <a:t>자체적으로 리뷰 데이터를 보유하고</a:t>
            </a:r>
            <a:r>
              <a:rPr lang="en-US" altLang="ko-KR" dirty="0"/>
              <a:t>, </a:t>
            </a:r>
            <a:r>
              <a:rPr lang="ko-KR" altLang="en-US" dirty="0"/>
              <a:t>다양한 상품군을 갖으며</a:t>
            </a:r>
            <a:r>
              <a:rPr lang="en-US" altLang="ko-KR" dirty="0"/>
              <a:t>, </a:t>
            </a:r>
            <a:r>
              <a:rPr lang="ko-KR" altLang="en-US" dirty="0"/>
              <a:t>회원 데이터도 보유하고 있기 때문에</a:t>
            </a:r>
          </a:p>
          <a:p>
            <a:r>
              <a:rPr lang="ko-KR" altLang="en-US" dirty="0"/>
              <a:t>저희의 한눈에 쏙 리뷰 서비스 기능을 활용할 수 있다면 더 강력한 리뷰 시각화 서비스를 제공할 수 있고 </a:t>
            </a:r>
          </a:p>
          <a:p>
            <a:r>
              <a:rPr lang="ko-KR" altLang="en-US" dirty="0"/>
              <a:t>쇼핑몰 플랫폼에서 보유하고 있는 다양한 상품군에도 적용할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뿐만 아니라 회원 사용자들의 정보를 바탕으로 맞춤형 추천 서비스 기능도 제공할 수 있을 것입니다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06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목차인 팀원 소개입니다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68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끝으로 저희 팀원의 역할과 </a:t>
            </a:r>
            <a:r>
              <a:rPr lang="ko-KR" altLang="en-US" dirty="0" err="1"/>
              <a:t>느낀점을</a:t>
            </a:r>
            <a:r>
              <a:rPr lang="ko-KR" altLang="en-US" dirty="0"/>
              <a:t> 소개해드리며 발표를 마치겠습니다</a:t>
            </a:r>
          </a:p>
          <a:p>
            <a:r>
              <a:rPr lang="ko-KR" altLang="en-US" dirty="0"/>
              <a:t>추가적으로 질문이 있으시면 해주시면 감사하겠습니다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6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리뷰에 대해 초점을 맞춘 이유에 대해 알려드리고자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리뷰는 곧 온라인 쇼핑과 연결이 되므로</a:t>
            </a:r>
            <a:r>
              <a:rPr lang="en-US" altLang="ko-KR" dirty="0"/>
              <a:t>, </a:t>
            </a:r>
            <a:r>
              <a:rPr lang="ko-KR" altLang="en-US" dirty="0"/>
              <a:t>저희는 먼저 온라인 쇼핑의 이용률에 대해 조사해보았습니다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2021</a:t>
            </a:r>
            <a:r>
              <a:rPr lang="ko-KR" altLang="en-US" dirty="0"/>
              <a:t>년 한국인터넷진흥원 발표에 의하면 전체 인구의 온라인 쇼핑 경험은 </a:t>
            </a:r>
            <a:r>
              <a:rPr lang="en-US" altLang="ko-KR" dirty="0"/>
              <a:t>72%</a:t>
            </a:r>
            <a:r>
              <a:rPr lang="ko-KR" altLang="en-US" dirty="0"/>
              <a:t>로 상당히 높은 수치를 기록하고 있으며 특히 </a:t>
            </a:r>
            <a:r>
              <a:rPr lang="en-US" altLang="ko-KR" dirty="0"/>
              <a:t>20</a:t>
            </a:r>
            <a:r>
              <a:rPr lang="ko-KR" altLang="en-US" dirty="0"/>
              <a:t>대 </a:t>
            </a:r>
            <a:r>
              <a:rPr lang="en-US" altLang="ko-KR" dirty="0"/>
              <a:t>30</a:t>
            </a:r>
            <a:r>
              <a:rPr lang="ko-KR" altLang="en-US" dirty="0"/>
              <a:t>대는 </a:t>
            </a:r>
            <a:r>
              <a:rPr lang="en-US" altLang="ko-KR" dirty="0"/>
              <a:t>96% </a:t>
            </a:r>
            <a:r>
              <a:rPr lang="ko-KR" altLang="en-US" dirty="0"/>
              <a:t>이상으로 대다수가 온라인 쇼핑에 경험이 있다는 사실을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1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사람들이 온라인 쇼핑을 리뷰를 얼마나 확인하는지에 대해 조사해본 결과 </a:t>
            </a:r>
            <a:r>
              <a:rPr lang="en-US" altLang="ko-KR" dirty="0"/>
              <a:t>, </a:t>
            </a:r>
            <a:r>
              <a:rPr lang="ko-KR" altLang="en-US" dirty="0"/>
              <a:t>한국소비자연맹에서 발표한 결과에 따르면 온라인 쇼핑 이용자들 중 </a:t>
            </a:r>
            <a:r>
              <a:rPr lang="en-US" altLang="ko-KR" dirty="0"/>
              <a:t>97% </a:t>
            </a:r>
            <a:r>
              <a:rPr lang="ko-KR" altLang="en-US" dirty="0"/>
              <a:t>이상이 리뷰를 확인하며 그 중 </a:t>
            </a:r>
            <a:r>
              <a:rPr lang="en-US" altLang="ko-KR" dirty="0"/>
              <a:t>70%</a:t>
            </a:r>
            <a:r>
              <a:rPr lang="ko-KR" altLang="en-US" dirty="0"/>
              <a:t>는 리뷰를 신뢰한다고 답하였습니다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리뷰를 확인하는 이유에서는 대체적으로 다른 사람들의 후기를 보기 위함이 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높은 온라인 쇼핑 경험 수치와 리뷰 </a:t>
            </a:r>
            <a:r>
              <a:rPr lang="ko-KR" altLang="en-US" dirty="0" err="1"/>
              <a:t>확인률</a:t>
            </a:r>
            <a:r>
              <a:rPr lang="ko-KR" altLang="en-US" dirty="0"/>
              <a:t> 결과를 토대로 저희는 온라인 쇼핑몰 리뷰와 관련된 서비스를 주제로 큰 틀을 정하게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22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쇼핑몰에 게재된 리뷰에는 몇가지 문제가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너무나도 방대한 리뷰의 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리뷰는 리뷰를 다는 사람들의 주관적 견해를 토대로 작성하기 때문에 그 내용은 천차만별이며</a:t>
            </a:r>
            <a:r>
              <a:rPr lang="en-US" altLang="ko-KR" dirty="0"/>
              <a:t>, </a:t>
            </a:r>
            <a:r>
              <a:rPr lang="ko-KR" altLang="en-US" dirty="0"/>
              <a:t>각 사람들마다 리뷰의 길이 또한 다르기 때문에 리뷰를 보고자 하는 사람의 입장에서 리뷰의 양이 많으면 많을수록 난해합니다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현재 온라인 쇼핑몰의 리뷰는 한눈에 확인하기에 어려움이 따르며 </a:t>
            </a:r>
            <a:r>
              <a:rPr lang="ko-KR" altLang="en-US" dirty="0" err="1"/>
              <a:t>별점</a:t>
            </a:r>
            <a:r>
              <a:rPr lang="ko-KR" altLang="en-US" dirty="0"/>
              <a:t> 방식으로 상품의 평가는 지레짐작이 가능하지만 이 또한 상품의 명확한 정보는 알 수 없다는 단점이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이러한 단점을 보완하는 리뷰가 있다면 </a:t>
            </a:r>
            <a:r>
              <a:rPr lang="ko-KR" altLang="en-US" dirty="0" err="1"/>
              <a:t>좋지않을까</a:t>
            </a:r>
            <a:r>
              <a:rPr lang="en-US" altLang="ko-KR" dirty="0"/>
              <a:t>? </a:t>
            </a:r>
            <a:r>
              <a:rPr lang="ko-KR" altLang="en-US" dirty="0"/>
              <a:t>란 생각에서 저희는 다음과 같은 서비스를 기획하게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37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한눈에 쏙 리뷰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한눈에 쏙 </a:t>
            </a:r>
            <a:r>
              <a:rPr lang="ko-KR" altLang="en-US" dirty="0" err="1"/>
              <a:t>리뷰란</a:t>
            </a:r>
            <a:r>
              <a:rPr lang="en-US" altLang="ko-KR" dirty="0"/>
              <a:t>, </a:t>
            </a:r>
            <a:r>
              <a:rPr lang="ko-KR" altLang="en-US" dirty="0"/>
              <a:t>텍스트 네트워크 분석을 통해 자료를 </a:t>
            </a:r>
            <a:r>
              <a:rPr lang="ko-KR" altLang="en-US" dirty="0" err="1"/>
              <a:t>시각화하여</a:t>
            </a:r>
            <a:r>
              <a:rPr lang="ko-KR" altLang="en-US" dirty="0"/>
              <a:t> 사용자가 수많은 리뷰를 읽는 번거로움 없이도 구매자 의견을 한눈에 파악할 수 있는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텍스트 네트워크에 대해 </a:t>
            </a:r>
            <a:r>
              <a:rPr lang="ko-KR" altLang="en-US" dirty="0" err="1"/>
              <a:t>설명드리자면</a:t>
            </a:r>
            <a:r>
              <a:rPr lang="ko-KR" altLang="en-US" dirty="0"/>
              <a:t> 텍스트 네트워크는 언어로 구성된 텍스트에 내재된 키워드를 추출하고 네트워크 분석을 통해서 키워드 간 형성되는 의미적 관계의 속성을 파악하기 위한 분석 방법이며 그 결과를 단적으로 보여주는 예시가 현재 여러분들께서 보고계시는 화면의 그래프라고 할 수 있겠습니다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0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기존에 존재하는 리뷰 서비스와는 어떤 차별점이 있는지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화면을 보시면 여러분들 모두가 아시는 </a:t>
            </a:r>
            <a:r>
              <a:rPr lang="en-US" altLang="ko-KR" dirty="0"/>
              <a:t>N</a:t>
            </a:r>
            <a:r>
              <a:rPr lang="ko-KR" altLang="en-US" dirty="0"/>
              <a:t>사의 리뷰 서비스의 특징을 나열한 모습을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상단은 기본적으로 제공되는 리뷰페이지의 상황이며 오른쪽 하단 부분은 </a:t>
            </a:r>
            <a:r>
              <a:rPr lang="ko-KR" altLang="en-US" dirty="0" err="1"/>
              <a:t>하이퍼클로바</a:t>
            </a:r>
            <a:r>
              <a:rPr lang="ko-KR" altLang="en-US" dirty="0"/>
              <a:t> 기능을 통해 </a:t>
            </a:r>
            <a:r>
              <a:rPr lang="en-US" altLang="ko-KR" dirty="0"/>
              <a:t>AI</a:t>
            </a:r>
            <a:r>
              <a:rPr lang="ko-KR" altLang="en-US" dirty="0"/>
              <a:t>가 리뷰를 한 줄로 요약하여 보여주고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기능 모두 뛰어난 리뷰 분석 서비스지만 아쉬운 점이라면 리뷰의 단적인 면만 보여질 뿐</a:t>
            </a:r>
            <a:r>
              <a:rPr lang="en-US" altLang="ko-KR" dirty="0"/>
              <a:t>, </a:t>
            </a:r>
            <a:r>
              <a:rPr lang="ko-KR" altLang="en-US" dirty="0"/>
              <a:t>주요 키워드를 확인할 수 없다는 단점 또한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한눈에 쏙 리뷰와는 어떤 차이점이 있을지 의문이 </a:t>
            </a:r>
            <a:r>
              <a:rPr lang="ko-KR" altLang="en-US" dirty="0" err="1"/>
              <a:t>드실텐데요</a:t>
            </a:r>
            <a:r>
              <a:rPr lang="en-US" altLang="ko-KR" dirty="0"/>
              <a:t>, </a:t>
            </a:r>
            <a:r>
              <a:rPr lang="ko-KR" altLang="en-US" dirty="0"/>
              <a:t>해서 다음 저희 한눈에 쏙 리뷰와의 차이를 보시겠습니다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5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전체 상품 리뷰의 주요 키워드를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</a:t>
            </a:r>
            <a:r>
              <a:rPr lang="en-US" altLang="ko-KR" dirty="0"/>
              <a:t>4</a:t>
            </a:r>
            <a:r>
              <a:rPr lang="ko-KR" altLang="en-US" dirty="0"/>
              <a:t>가지 키워들 중심으로 더 세부적인 리뷰 키워드 정보를 제공하며 </a:t>
            </a:r>
          </a:p>
          <a:p>
            <a:r>
              <a:rPr lang="ko-KR" altLang="en-US" dirty="0"/>
              <a:t>마지막으로 위 정보를 텍스트 네트워크 기법으로 구현하여 다양한 정보를 한 눈에 보여질 수 있도록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</a:t>
            </a:r>
            <a:r>
              <a:rPr lang="en-US" altLang="ko-KR" dirty="0"/>
              <a:t>, </a:t>
            </a:r>
            <a:r>
              <a:rPr lang="ko-KR" altLang="en-US" dirty="0"/>
              <a:t>위 세가지의 차별성을 기반으로 저희는 한눈에 쏙 리뷰 서비스를 사용자들에게 제공할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CC24D5-A019-4166-95D5-4048D6859F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8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5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5.png"/><Relationship Id="rId3" Type="http://schemas.openxmlformats.org/officeDocument/2006/relationships/image" Target="../media/image9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91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4.png"/><Relationship Id="rId5" Type="http://schemas.openxmlformats.org/officeDocument/2006/relationships/image" Target="../media/image109.png"/><Relationship Id="rId10" Type="http://schemas.openxmlformats.org/officeDocument/2006/relationships/image" Target="../media/image35.png"/><Relationship Id="rId4" Type="http://schemas.openxmlformats.org/officeDocument/2006/relationships/image" Target="../media/image90.png"/><Relationship Id="rId9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0" Type="http://schemas.openxmlformats.org/officeDocument/2006/relationships/image" Target="../media/image61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20.png"/><Relationship Id="rId5" Type="http://schemas.openxmlformats.org/officeDocument/2006/relationships/image" Target="../media/image124.png"/><Relationship Id="rId10" Type="http://schemas.openxmlformats.org/officeDocument/2006/relationships/image" Target="../media/image125.png"/><Relationship Id="rId4" Type="http://schemas.openxmlformats.org/officeDocument/2006/relationships/image" Target="../media/image115.png"/><Relationship Id="rId9" Type="http://schemas.openxmlformats.org/officeDocument/2006/relationships/image" Target="../media/image122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9" Type="http://schemas.openxmlformats.org/officeDocument/2006/relationships/image" Target="../media/image165.png"/><Relationship Id="rId3" Type="http://schemas.openxmlformats.org/officeDocument/2006/relationships/image" Target="../media/image130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42" Type="http://schemas.openxmlformats.org/officeDocument/2006/relationships/image" Target="../media/image168.png"/><Relationship Id="rId47" Type="http://schemas.openxmlformats.org/officeDocument/2006/relationships/image" Target="../media/image173.png"/><Relationship Id="rId50" Type="http://schemas.openxmlformats.org/officeDocument/2006/relationships/image" Target="../media/image176.png"/><Relationship Id="rId7" Type="http://schemas.openxmlformats.org/officeDocument/2006/relationships/image" Target="../media/image134.png"/><Relationship Id="rId12" Type="http://schemas.openxmlformats.org/officeDocument/2006/relationships/image" Target="../media/image35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46" Type="http://schemas.openxmlformats.org/officeDocument/2006/relationships/image" Target="../media/image17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45" Type="http://schemas.openxmlformats.org/officeDocument/2006/relationships/image" Target="../media/image171.png"/><Relationship Id="rId53" Type="http://schemas.openxmlformats.org/officeDocument/2006/relationships/image" Target="../media/image179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49" Type="http://schemas.openxmlformats.org/officeDocument/2006/relationships/image" Target="../media/image175.png"/><Relationship Id="rId10" Type="http://schemas.openxmlformats.org/officeDocument/2006/relationships/image" Target="../media/image137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4" Type="http://schemas.openxmlformats.org/officeDocument/2006/relationships/image" Target="../media/image170.png"/><Relationship Id="rId52" Type="http://schemas.openxmlformats.org/officeDocument/2006/relationships/image" Target="../media/image17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43" Type="http://schemas.openxmlformats.org/officeDocument/2006/relationships/image" Target="../media/image169.png"/><Relationship Id="rId48" Type="http://schemas.openxmlformats.org/officeDocument/2006/relationships/image" Target="../media/image174.png"/><Relationship Id="rId8" Type="http://schemas.openxmlformats.org/officeDocument/2006/relationships/image" Target="../media/image135.png"/><Relationship Id="rId51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26" Type="http://schemas.openxmlformats.org/officeDocument/2006/relationships/image" Target="../media/image197.png"/><Relationship Id="rId3" Type="http://schemas.openxmlformats.org/officeDocument/2006/relationships/image" Target="../media/image131.png"/><Relationship Id="rId21" Type="http://schemas.openxmlformats.org/officeDocument/2006/relationships/image" Target="../media/image192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17" Type="http://schemas.openxmlformats.org/officeDocument/2006/relationships/image" Target="../media/image188.png"/><Relationship Id="rId25" Type="http://schemas.openxmlformats.org/officeDocument/2006/relationships/image" Target="../media/image19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6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24" Type="http://schemas.openxmlformats.org/officeDocument/2006/relationships/image" Target="../media/image195.png"/><Relationship Id="rId5" Type="http://schemas.openxmlformats.org/officeDocument/2006/relationships/image" Target="../media/image133.png"/><Relationship Id="rId15" Type="http://schemas.openxmlformats.org/officeDocument/2006/relationships/image" Target="../media/image145.png"/><Relationship Id="rId23" Type="http://schemas.openxmlformats.org/officeDocument/2006/relationships/image" Target="../media/image194.png"/><Relationship Id="rId10" Type="http://schemas.openxmlformats.org/officeDocument/2006/relationships/image" Target="../media/image183.png"/><Relationship Id="rId19" Type="http://schemas.openxmlformats.org/officeDocument/2006/relationships/image" Target="../media/image190.png"/><Relationship Id="rId4" Type="http://schemas.openxmlformats.org/officeDocument/2006/relationships/image" Target="../media/image132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3.png"/><Relationship Id="rId27" Type="http://schemas.openxmlformats.org/officeDocument/2006/relationships/image" Target="../media/image1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" Type="http://schemas.openxmlformats.org/officeDocument/2006/relationships/image" Target="../media/image131.png"/><Relationship Id="rId21" Type="http://schemas.openxmlformats.org/officeDocument/2006/relationships/image" Target="../media/image201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9.png"/><Relationship Id="rId25" Type="http://schemas.openxmlformats.org/officeDocument/2006/relationships/image" Target="../media/image20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84.png"/><Relationship Id="rId24" Type="http://schemas.openxmlformats.org/officeDocument/2006/relationships/image" Target="../media/image204.png"/><Relationship Id="rId5" Type="http://schemas.openxmlformats.org/officeDocument/2006/relationships/image" Target="../media/image182.png"/><Relationship Id="rId15" Type="http://schemas.openxmlformats.org/officeDocument/2006/relationships/image" Target="../media/image145.png"/><Relationship Id="rId23" Type="http://schemas.openxmlformats.org/officeDocument/2006/relationships/image" Target="../media/image203.png"/><Relationship Id="rId28" Type="http://schemas.openxmlformats.org/officeDocument/2006/relationships/image" Target="../media/image193.png"/><Relationship Id="rId10" Type="http://schemas.openxmlformats.org/officeDocument/2006/relationships/image" Target="../media/image183.png"/><Relationship Id="rId19" Type="http://schemas.openxmlformats.org/officeDocument/2006/relationships/image" Target="../media/image189.png"/><Relationship Id="rId4" Type="http://schemas.openxmlformats.org/officeDocument/2006/relationships/image" Target="../media/image132.png"/><Relationship Id="rId9" Type="http://schemas.openxmlformats.org/officeDocument/2006/relationships/image" Target="../media/image35.png"/><Relationship Id="rId14" Type="http://schemas.openxmlformats.org/officeDocument/2006/relationships/image" Target="../media/image187.png"/><Relationship Id="rId22" Type="http://schemas.openxmlformats.org/officeDocument/2006/relationships/image" Target="../media/image202.png"/><Relationship Id="rId27" Type="http://schemas.openxmlformats.org/officeDocument/2006/relationships/image" Target="../media/image1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88.png"/><Relationship Id="rId26" Type="http://schemas.openxmlformats.org/officeDocument/2006/relationships/image" Target="../media/image211.png"/><Relationship Id="rId3" Type="http://schemas.openxmlformats.org/officeDocument/2006/relationships/image" Target="../media/image207.png"/><Relationship Id="rId21" Type="http://schemas.openxmlformats.org/officeDocument/2006/relationships/image" Target="../media/image193.png"/><Relationship Id="rId34" Type="http://schemas.openxmlformats.org/officeDocument/2006/relationships/image" Target="../media/image219.png"/><Relationship Id="rId7" Type="http://schemas.openxmlformats.org/officeDocument/2006/relationships/image" Target="../media/image182.png"/><Relationship Id="rId12" Type="http://schemas.openxmlformats.org/officeDocument/2006/relationships/image" Target="../media/image184.png"/><Relationship Id="rId17" Type="http://schemas.openxmlformats.org/officeDocument/2006/relationships/image" Target="../media/image146.png"/><Relationship Id="rId25" Type="http://schemas.openxmlformats.org/officeDocument/2006/relationships/image" Target="../media/image210.png"/><Relationship Id="rId33" Type="http://schemas.openxmlformats.org/officeDocument/2006/relationships/image" Target="../media/image21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5.png"/><Relationship Id="rId20" Type="http://schemas.openxmlformats.org/officeDocument/2006/relationships/image" Target="../media/image194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83.png"/><Relationship Id="rId24" Type="http://schemas.openxmlformats.org/officeDocument/2006/relationships/image" Target="../media/image209.png"/><Relationship Id="rId32" Type="http://schemas.openxmlformats.org/officeDocument/2006/relationships/image" Target="../media/image217.png"/><Relationship Id="rId5" Type="http://schemas.openxmlformats.org/officeDocument/2006/relationships/image" Target="../media/image132.png"/><Relationship Id="rId15" Type="http://schemas.openxmlformats.org/officeDocument/2006/relationships/image" Target="../media/image187.png"/><Relationship Id="rId23" Type="http://schemas.openxmlformats.org/officeDocument/2006/relationships/image" Target="../media/image208.png"/><Relationship Id="rId28" Type="http://schemas.openxmlformats.org/officeDocument/2006/relationships/image" Target="../media/image213.png"/><Relationship Id="rId36" Type="http://schemas.openxmlformats.org/officeDocument/2006/relationships/image" Target="../media/image221.png"/><Relationship Id="rId10" Type="http://schemas.openxmlformats.org/officeDocument/2006/relationships/image" Target="../media/image35.png"/><Relationship Id="rId19" Type="http://schemas.openxmlformats.org/officeDocument/2006/relationships/image" Target="../media/image189.png"/><Relationship Id="rId31" Type="http://schemas.openxmlformats.org/officeDocument/2006/relationships/image" Target="../media/image216.png"/><Relationship Id="rId4" Type="http://schemas.openxmlformats.org/officeDocument/2006/relationships/image" Target="../media/image13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8.png"/><Relationship Id="rId27" Type="http://schemas.openxmlformats.org/officeDocument/2006/relationships/image" Target="../media/image212.png"/><Relationship Id="rId30" Type="http://schemas.openxmlformats.org/officeDocument/2006/relationships/image" Target="../media/image215.png"/><Relationship Id="rId35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26" Type="http://schemas.openxmlformats.org/officeDocument/2006/relationships/image" Target="../media/image230.png"/><Relationship Id="rId39" Type="http://schemas.openxmlformats.org/officeDocument/2006/relationships/image" Target="../media/image198.png"/><Relationship Id="rId3" Type="http://schemas.openxmlformats.org/officeDocument/2006/relationships/image" Target="../media/image131.png"/><Relationship Id="rId21" Type="http://schemas.openxmlformats.org/officeDocument/2006/relationships/image" Target="../media/image225.png"/><Relationship Id="rId34" Type="http://schemas.openxmlformats.org/officeDocument/2006/relationships/image" Target="../media/image23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222.png"/><Relationship Id="rId25" Type="http://schemas.openxmlformats.org/officeDocument/2006/relationships/image" Target="../media/image229.png"/><Relationship Id="rId33" Type="http://schemas.openxmlformats.org/officeDocument/2006/relationships/image" Target="../media/image237.png"/><Relationship Id="rId38" Type="http://schemas.openxmlformats.org/officeDocument/2006/relationships/image" Target="../media/image19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6.png"/><Relationship Id="rId20" Type="http://schemas.openxmlformats.org/officeDocument/2006/relationships/image" Target="../media/image224.png"/><Relationship Id="rId29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24" Type="http://schemas.openxmlformats.org/officeDocument/2006/relationships/image" Target="../media/image228.png"/><Relationship Id="rId32" Type="http://schemas.openxmlformats.org/officeDocument/2006/relationships/image" Target="../media/image236.png"/><Relationship Id="rId37" Type="http://schemas.openxmlformats.org/officeDocument/2006/relationships/image" Target="../media/image194.png"/><Relationship Id="rId5" Type="http://schemas.openxmlformats.org/officeDocument/2006/relationships/image" Target="../media/image133.png"/><Relationship Id="rId15" Type="http://schemas.openxmlformats.org/officeDocument/2006/relationships/image" Target="../media/image145.png"/><Relationship Id="rId23" Type="http://schemas.openxmlformats.org/officeDocument/2006/relationships/image" Target="../media/image227.png"/><Relationship Id="rId28" Type="http://schemas.openxmlformats.org/officeDocument/2006/relationships/image" Target="../media/image232.png"/><Relationship Id="rId36" Type="http://schemas.openxmlformats.org/officeDocument/2006/relationships/image" Target="../media/image240.png"/><Relationship Id="rId10" Type="http://schemas.openxmlformats.org/officeDocument/2006/relationships/image" Target="../media/image183.png"/><Relationship Id="rId19" Type="http://schemas.openxmlformats.org/officeDocument/2006/relationships/image" Target="../media/image223.png"/><Relationship Id="rId31" Type="http://schemas.openxmlformats.org/officeDocument/2006/relationships/image" Target="../media/image235.png"/><Relationship Id="rId4" Type="http://schemas.openxmlformats.org/officeDocument/2006/relationships/image" Target="../media/image132.png"/><Relationship Id="rId9" Type="http://schemas.openxmlformats.org/officeDocument/2006/relationships/image" Target="../media/image35.png"/><Relationship Id="rId14" Type="http://schemas.openxmlformats.org/officeDocument/2006/relationships/image" Target="../media/image187.png"/><Relationship Id="rId22" Type="http://schemas.openxmlformats.org/officeDocument/2006/relationships/image" Target="../media/image226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Relationship Id="rId35" Type="http://schemas.openxmlformats.org/officeDocument/2006/relationships/image" Target="../media/image2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3" Type="http://schemas.openxmlformats.org/officeDocument/2006/relationships/image" Target="../media/image131.png"/><Relationship Id="rId21" Type="http://schemas.openxmlformats.org/officeDocument/2006/relationships/image" Target="../media/image241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222.png"/><Relationship Id="rId25" Type="http://schemas.openxmlformats.org/officeDocument/2006/relationships/image" Target="../media/image2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6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24" Type="http://schemas.openxmlformats.org/officeDocument/2006/relationships/image" Target="../media/image198.png"/><Relationship Id="rId5" Type="http://schemas.openxmlformats.org/officeDocument/2006/relationships/image" Target="../media/image133.png"/><Relationship Id="rId15" Type="http://schemas.openxmlformats.org/officeDocument/2006/relationships/image" Target="../media/image145.png"/><Relationship Id="rId23" Type="http://schemas.openxmlformats.org/officeDocument/2006/relationships/image" Target="../media/image193.png"/><Relationship Id="rId10" Type="http://schemas.openxmlformats.org/officeDocument/2006/relationships/image" Target="../media/image183.png"/><Relationship Id="rId19" Type="http://schemas.openxmlformats.org/officeDocument/2006/relationships/image" Target="../media/image240.png"/><Relationship Id="rId4" Type="http://schemas.openxmlformats.org/officeDocument/2006/relationships/image" Target="../media/image132.png"/><Relationship Id="rId9" Type="http://schemas.openxmlformats.org/officeDocument/2006/relationships/image" Target="../media/image35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222.png"/><Relationship Id="rId26" Type="http://schemas.openxmlformats.org/officeDocument/2006/relationships/image" Target="../media/image248.png"/><Relationship Id="rId3" Type="http://schemas.openxmlformats.org/officeDocument/2006/relationships/image" Target="../media/image138.png"/><Relationship Id="rId21" Type="http://schemas.openxmlformats.org/officeDocument/2006/relationships/image" Target="../media/image243.png"/><Relationship Id="rId7" Type="http://schemas.openxmlformats.org/officeDocument/2006/relationships/image" Target="../media/image182.png"/><Relationship Id="rId12" Type="http://schemas.openxmlformats.org/officeDocument/2006/relationships/image" Target="../media/image184.png"/><Relationship Id="rId17" Type="http://schemas.openxmlformats.org/officeDocument/2006/relationships/image" Target="../media/image146.png"/><Relationship Id="rId25" Type="http://schemas.openxmlformats.org/officeDocument/2006/relationships/image" Target="../media/image24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5.png"/><Relationship Id="rId20" Type="http://schemas.openxmlformats.org/officeDocument/2006/relationships/image" Target="../media/image189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83.png"/><Relationship Id="rId24" Type="http://schemas.openxmlformats.org/officeDocument/2006/relationships/image" Target="../media/image246.png"/><Relationship Id="rId5" Type="http://schemas.openxmlformats.org/officeDocument/2006/relationships/image" Target="../media/image132.png"/><Relationship Id="rId15" Type="http://schemas.openxmlformats.org/officeDocument/2006/relationships/image" Target="../media/image18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10" Type="http://schemas.openxmlformats.org/officeDocument/2006/relationships/image" Target="../media/image35.png"/><Relationship Id="rId19" Type="http://schemas.openxmlformats.org/officeDocument/2006/relationships/image" Target="../media/image194.png"/><Relationship Id="rId4" Type="http://schemas.openxmlformats.org/officeDocument/2006/relationships/image" Target="../media/image131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26" Type="http://schemas.openxmlformats.org/officeDocument/2006/relationships/image" Target="../media/image194.png"/><Relationship Id="rId3" Type="http://schemas.openxmlformats.org/officeDocument/2006/relationships/image" Target="../media/image131.png"/><Relationship Id="rId21" Type="http://schemas.openxmlformats.org/officeDocument/2006/relationships/image" Target="../media/image253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88.png"/><Relationship Id="rId25" Type="http://schemas.openxmlformats.org/officeDocument/2006/relationships/image" Target="../media/image25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6.png"/><Relationship Id="rId20" Type="http://schemas.openxmlformats.org/officeDocument/2006/relationships/image" Target="../media/image252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24" Type="http://schemas.openxmlformats.org/officeDocument/2006/relationships/image" Target="../media/image256.png"/><Relationship Id="rId5" Type="http://schemas.openxmlformats.org/officeDocument/2006/relationships/image" Target="../media/image133.png"/><Relationship Id="rId15" Type="http://schemas.openxmlformats.org/officeDocument/2006/relationships/image" Target="../media/image145.png"/><Relationship Id="rId23" Type="http://schemas.openxmlformats.org/officeDocument/2006/relationships/image" Target="../media/image255.png"/><Relationship Id="rId28" Type="http://schemas.openxmlformats.org/officeDocument/2006/relationships/image" Target="../media/image198.png"/><Relationship Id="rId10" Type="http://schemas.openxmlformats.org/officeDocument/2006/relationships/image" Target="../media/image183.png"/><Relationship Id="rId19" Type="http://schemas.openxmlformats.org/officeDocument/2006/relationships/image" Target="../media/image251.png"/><Relationship Id="rId4" Type="http://schemas.openxmlformats.org/officeDocument/2006/relationships/image" Target="../media/image132.png"/><Relationship Id="rId9" Type="http://schemas.openxmlformats.org/officeDocument/2006/relationships/image" Target="../media/image35.png"/><Relationship Id="rId14" Type="http://schemas.openxmlformats.org/officeDocument/2006/relationships/image" Target="../media/image187.png"/><Relationship Id="rId22" Type="http://schemas.openxmlformats.org/officeDocument/2006/relationships/image" Target="../media/image254.png"/><Relationship Id="rId27" Type="http://schemas.openxmlformats.org/officeDocument/2006/relationships/image" Target="../media/image1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26" Type="http://schemas.openxmlformats.org/officeDocument/2006/relationships/image" Target="../media/image260.png"/><Relationship Id="rId3" Type="http://schemas.openxmlformats.org/officeDocument/2006/relationships/image" Target="../media/image131.png"/><Relationship Id="rId21" Type="http://schemas.openxmlformats.org/officeDocument/2006/relationships/image" Target="../media/image259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88.png"/><Relationship Id="rId25" Type="http://schemas.openxmlformats.org/officeDocument/2006/relationships/image" Target="../media/image19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6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4.png"/><Relationship Id="rId24" Type="http://schemas.openxmlformats.org/officeDocument/2006/relationships/image" Target="../media/image255.png"/><Relationship Id="rId5" Type="http://schemas.openxmlformats.org/officeDocument/2006/relationships/image" Target="../media/image133.png"/><Relationship Id="rId15" Type="http://schemas.openxmlformats.org/officeDocument/2006/relationships/image" Target="../media/image145.png"/><Relationship Id="rId23" Type="http://schemas.openxmlformats.org/officeDocument/2006/relationships/image" Target="../media/image254.png"/><Relationship Id="rId28" Type="http://schemas.openxmlformats.org/officeDocument/2006/relationships/image" Target="../media/image198.png"/><Relationship Id="rId10" Type="http://schemas.openxmlformats.org/officeDocument/2006/relationships/image" Target="../media/image183.png"/><Relationship Id="rId19" Type="http://schemas.openxmlformats.org/officeDocument/2006/relationships/image" Target="../media/image258.png"/><Relationship Id="rId4" Type="http://schemas.openxmlformats.org/officeDocument/2006/relationships/image" Target="../media/image132.png"/><Relationship Id="rId9" Type="http://schemas.openxmlformats.org/officeDocument/2006/relationships/image" Target="../media/image35.png"/><Relationship Id="rId14" Type="http://schemas.openxmlformats.org/officeDocument/2006/relationships/image" Target="../media/image187.png"/><Relationship Id="rId22" Type="http://schemas.openxmlformats.org/officeDocument/2006/relationships/image" Target="../media/image253.png"/><Relationship Id="rId27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131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7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67.png"/><Relationship Id="rId5" Type="http://schemas.openxmlformats.org/officeDocument/2006/relationships/image" Target="../media/image262.png"/><Relationship Id="rId15" Type="http://schemas.openxmlformats.org/officeDocument/2006/relationships/image" Target="../media/image271.png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278.png"/><Relationship Id="rId18" Type="http://schemas.openxmlformats.org/officeDocument/2006/relationships/image" Target="../media/image145.png"/><Relationship Id="rId26" Type="http://schemas.openxmlformats.org/officeDocument/2006/relationships/image" Target="../media/image289.png"/><Relationship Id="rId39" Type="http://schemas.openxmlformats.org/officeDocument/2006/relationships/image" Target="../media/image301.png"/><Relationship Id="rId3" Type="http://schemas.openxmlformats.org/officeDocument/2006/relationships/image" Target="../media/image273.png"/><Relationship Id="rId21" Type="http://schemas.openxmlformats.org/officeDocument/2006/relationships/image" Target="../media/image284.png"/><Relationship Id="rId34" Type="http://schemas.openxmlformats.org/officeDocument/2006/relationships/image" Target="../media/image296.png"/><Relationship Id="rId42" Type="http://schemas.openxmlformats.org/officeDocument/2006/relationships/image" Target="../media/image304.png"/><Relationship Id="rId47" Type="http://schemas.openxmlformats.org/officeDocument/2006/relationships/image" Target="../media/image309.png"/><Relationship Id="rId7" Type="http://schemas.openxmlformats.org/officeDocument/2006/relationships/image" Target="../media/image275.png"/><Relationship Id="rId12" Type="http://schemas.openxmlformats.org/officeDocument/2006/relationships/image" Target="../media/image183.png"/><Relationship Id="rId17" Type="http://schemas.openxmlformats.org/officeDocument/2006/relationships/image" Target="../media/image282.png"/><Relationship Id="rId25" Type="http://schemas.openxmlformats.org/officeDocument/2006/relationships/image" Target="../media/image288.png"/><Relationship Id="rId33" Type="http://schemas.openxmlformats.org/officeDocument/2006/relationships/image" Target="../media/image295.png"/><Relationship Id="rId38" Type="http://schemas.openxmlformats.org/officeDocument/2006/relationships/image" Target="../media/image300.png"/><Relationship Id="rId46" Type="http://schemas.openxmlformats.org/officeDocument/2006/relationships/image" Target="../media/image30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81.png"/><Relationship Id="rId20" Type="http://schemas.openxmlformats.org/officeDocument/2006/relationships/image" Target="../media/image283.png"/><Relationship Id="rId29" Type="http://schemas.openxmlformats.org/officeDocument/2006/relationships/image" Target="../media/image291.png"/><Relationship Id="rId41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35.png"/><Relationship Id="rId24" Type="http://schemas.openxmlformats.org/officeDocument/2006/relationships/image" Target="../media/image287.png"/><Relationship Id="rId32" Type="http://schemas.openxmlformats.org/officeDocument/2006/relationships/image" Target="../media/image294.png"/><Relationship Id="rId37" Type="http://schemas.openxmlformats.org/officeDocument/2006/relationships/image" Target="../media/image299.png"/><Relationship Id="rId40" Type="http://schemas.openxmlformats.org/officeDocument/2006/relationships/image" Target="../media/image302.png"/><Relationship Id="rId45" Type="http://schemas.openxmlformats.org/officeDocument/2006/relationships/image" Target="../media/image307.png"/><Relationship Id="rId5" Type="http://schemas.openxmlformats.org/officeDocument/2006/relationships/image" Target="../media/image133.png"/><Relationship Id="rId15" Type="http://schemas.openxmlformats.org/officeDocument/2006/relationships/image" Target="../media/image280.png"/><Relationship Id="rId23" Type="http://schemas.openxmlformats.org/officeDocument/2006/relationships/image" Target="../media/image286.png"/><Relationship Id="rId28" Type="http://schemas.openxmlformats.org/officeDocument/2006/relationships/image" Target="../media/image290.png"/><Relationship Id="rId36" Type="http://schemas.openxmlformats.org/officeDocument/2006/relationships/image" Target="../media/image298.png"/><Relationship Id="rId10" Type="http://schemas.openxmlformats.org/officeDocument/2006/relationships/image" Target="../media/image277.png"/><Relationship Id="rId19" Type="http://schemas.openxmlformats.org/officeDocument/2006/relationships/image" Target="../media/image146.png"/><Relationship Id="rId31" Type="http://schemas.openxmlformats.org/officeDocument/2006/relationships/image" Target="../media/image293.png"/><Relationship Id="rId44" Type="http://schemas.openxmlformats.org/officeDocument/2006/relationships/image" Target="../media/image306.png"/><Relationship Id="rId4" Type="http://schemas.openxmlformats.org/officeDocument/2006/relationships/image" Target="../media/image132.png"/><Relationship Id="rId9" Type="http://schemas.openxmlformats.org/officeDocument/2006/relationships/image" Target="../media/image276.png"/><Relationship Id="rId14" Type="http://schemas.openxmlformats.org/officeDocument/2006/relationships/image" Target="../media/image279.png"/><Relationship Id="rId22" Type="http://schemas.openxmlformats.org/officeDocument/2006/relationships/image" Target="../media/image285.png"/><Relationship Id="rId27" Type="http://schemas.openxmlformats.org/officeDocument/2006/relationships/image" Target="../media/image1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43" Type="http://schemas.openxmlformats.org/officeDocument/2006/relationships/image" Target="../media/image3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3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14.png"/><Relationship Id="rId5" Type="http://schemas.openxmlformats.org/officeDocument/2006/relationships/image" Target="../media/image311.png"/><Relationship Id="rId15" Type="http://schemas.openxmlformats.org/officeDocument/2006/relationships/image" Target="../media/image318.png"/><Relationship Id="rId10" Type="http://schemas.openxmlformats.org/officeDocument/2006/relationships/image" Target="../media/image122.png"/><Relationship Id="rId4" Type="http://schemas.openxmlformats.org/officeDocument/2006/relationships/image" Target="../media/image310.png"/><Relationship Id="rId9" Type="http://schemas.openxmlformats.org/officeDocument/2006/relationships/image" Target="../media/image313.png"/><Relationship Id="rId14" Type="http://schemas.openxmlformats.org/officeDocument/2006/relationships/image" Target="../media/image3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6.png"/><Relationship Id="rId18" Type="http://schemas.openxmlformats.org/officeDocument/2006/relationships/image" Target="../media/image327.png"/><Relationship Id="rId3" Type="http://schemas.openxmlformats.org/officeDocument/2006/relationships/image" Target="../media/image131.png"/><Relationship Id="rId21" Type="http://schemas.openxmlformats.org/officeDocument/2006/relationships/image" Target="../media/image330.png"/><Relationship Id="rId7" Type="http://schemas.openxmlformats.org/officeDocument/2006/relationships/image" Target="../media/image115.png"/><Relationship Id="rId12" Type="http://schemas.openxmlformats.org/officeDocument/2006/relationships/image" Target="../media/image315.png"/><Relationship Id="rId17" Type="http://schemas.openxmlformats.org/officeDocument/2006/relationships/image" Target="../media/image32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23.png"/><Relationship Id="rId5" Type="http://schemas.openxmlformats.org/officeDocument/2006/relationships/image" Target="../media/image311.png"/><Relationship Id="rId15" Type="http://schemas.openxmlformats.org/officeDocument/2006/relationships/image" Target="../media/image324.png"/><Relationship Id="rId10" Type="http://schemas.openxmlformats.org/officeDocument/2006/relationships/image" Target="../media/image122.png"/><Relationship Id="rId19" Type="http://schemas.openxmlformats.org/officeDocument/2006/relationships/image" Target="../media/image328.png"/><Relationship Id="rId4" Type="http://schemas.openxmlformats.org/officeDocument/2006/relationships/image" Target="../media/image310.png"/><Relationship Id="rId9" Type="http://schemas.openxmlformats.org/officeDocument/2006/relationships/image" Target="../media/image322.png"/><Relationship Id="rId14" Type="http://schemas.openxmlformats.org/officeDocument/2006/relationships/image" Target="../media/image319.png"/><Relationship Id="rId22" Type="http://schemas.openxmlformats.org/officeDocument/2006/relationships/image" Target="../media/image3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6.png"/><Relationship Id="rId18" Type="http://schemas.openxmlformats.org/officeDocument/2006/relationships/image" Target="../media/image337.png"/><Relationship Id="rId3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315.png"/><Relationship Id="rId17" Type="http://schemas.openxmlformats.org/officeDocument/2006/relationships/image" Target="../media/image33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33.png"/><Relationship Id="rId5" Type="http://schemas.openxmlformats.org/officeDocument/2006/relationships/image" Target="../media/image311.png"/><Relationship Id="rId15" Type="http://schemas.openxmlformats.org/officeDocument/2006/relationships/image" Target="../media/image334.png"/><Relationship Id="rId10" Type="http://schemas.openxmlformats.org/officeDocument/2006/relationships/image" Target="../media/image122.png"/><Relationship Id="rId19" Type="http://schemas.openxmlformats.org/officeDocument/2006/relationships/image" Target="../media/image338.png"/><Relationship Id="rId4" Type="http://schemas.openxmlformats.org/officeDocument/2006/relationships/image" Target="../media/image310.png"/><Relationship Id="rId9" Type="http://schemas.openxmlformats.org/officeDocument/2006/relationships/image" Target="../media/image332.png"/><Relationship Id="rId14" Type="http://schemas.openxmlformats.org/officeDocument/2006/relationships/image" Target="../media/image3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42.png"/><Relationship Id="rId18" Type="http://schemas.openxmlformats.org/officeDocument/2006/relationships/image" Target="../media/image345.png"/><Relationship Id="rId3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341.png"/><Relationship Id="rId17" Type="http://schemas.openxmlformats.org/officeDocument/2006/relationships/image" Target="../media/image34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40.png"/><Relationship Id="rId5" Type="http://schemas.openxmlformats.org/officeDocument/2006/relationships/image" Target="../media/image311.png"/><Relationship Id="rId15" Type="http://schemas.openxmlformats.org/officeDocument/2006/relationships/image" Target="../media/image328.png"/><Relationship Id="rId10" Type="http://schemas.openxmlformats.org/officeDocument/2006/relationships/image" Target="../media/image122.png"/><Relationship Id="rId4" Type="http://schemas.openxmlformats.org/officeDocument/2006/relationships/image" Target="../media/image310.png"/><Relationship Id="rId9" Type="http://schemas.openxmlformats.org/officeDocument/2006/relationships/image" Target="../media/image339.png"/><Relationship Id="rId14" Type="http://schemas.openxmlformats.org/officeDocument/2006/relationships/image" Target="../media/image3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28.png"/><Relationship Id="rId3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32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42.png"/><Relationship Id="rId5" Type="http://schemas.openxmlformats.org/officeDocument/2006/relationships/image" Target="../media/image311.png"/><Relationship Id="rId15" Type="http://schemas.openxmlformats.org/officeDocument/2006/relationships/image" Target="../media/image349.png"/><Relationship Id="rId10" Type="http://schemas.openxmlformats.org/officeDocument/2006/relationships/image" Target="../media/image347.png"/><Relationship Id="rId4" Type="http://schemas.openxmlformats.org/officeDocument/2006/relationships/image" Target="../media/image310.png"/><Relationship Id="rId9" Type="http://schemas.openxmlformats.org/officeDocument/2006/relationships/image" Target="../media/image122.png"/><Relationship Id="rId14" Type="http://schemas.openxmlformats.org/officeDocument/2006/relationships/image" Target="../media/image3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6.png"/><Relationship Id="rId18" Type="http://schemas.openxmlformats.org/officeDocument/2006/relationships/image" Target="../media/image355.png"/><Relationship Id="rId3" Type="http://schemas.openxmlformats.org/officeDocument/2006/relationships/image" Target="../media/image131.png"/><Relationship Id="rId21" Type="http://schemas.openxmlformats.org/officeDocument/2006/relationships/image" Target="../media/image358.png"/><Relationship Id="rId7" Type="http://schemas.openxmlformats.org/officeDocument/2006/relationships/image" Target="../media/image115.png"/><Relationship Id="rId12" Type="http://schemas.openxmlformats.org/officeDocument/2006/relationships/image" Target="../media/image315.png"/><Relationship Id="rId17" Type="http://schemas.openxmlformats.org/officeDocument/2006/relationships/image" Target="../media/image35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51.png"/><Relationship Id="rId5" Type="http://schemas.openxmlformats.org/officeDocument/2006/relationships/image" Target="../media/image311.png"/><Relationship Id="rId15" Type="http://schemas.openxmlformats.org/officeDocument/2006/relationships/image" Target="../media/image352.png"/><Relationship Id="rId23" Type="http://schemas.openxmlformats.org/officeDocument/2006/relationships/image" Target="../media/image360.png"/><Relationship Id="rId10" Type="http://schemas.openxmlformats.org/officeDocument/2006/relationships/image" Target="../media/image122.png"/><Relationship Id="rId19" Type="http://schemas.openxmlformats.org/officeDocument/2006/relationships/image" Target="../media/image356.png"/><Relationship Id="rId4" Type="http://schemas.openxmlformats.org/officeDocument/2006/relationships/image" Target="../media/image310.png"/><Relationship Id="rId9" Type="http://schemas.openxmlformats.org/officeDocument/2006/relationships/image" Target="../media/image332.png"/><Relationship Id="rId14" Type="http://schemas.openxmlformats.org/officeDocument/2006/relationships/image" Target="../media/image319.png"/><Relationship Id="rId22" Type="http://schemas.openxmlformats.org/officeDocument/2006/relationships/image" Target="../media/image3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6.png"/><Relationship Id="rId18" Type="http://schemas.openxmlformats.org/officeDocument/2006/relationships/image" Target="../media/image355.png"/><Relationship Id="rId3" Type="http://schemas.openxmlformats.org/officeDocument/2006/relationships/image" Target="../media/image122.png"/><Relationship Id="rId21" Type="http://schemas.openxmlformats.org/officeDocument/2006/relationships/image" Target="../media/image358.png"/><Relationship Id="rId7" Type="http://schemas.openxmlformats.org/officeDocument/2006/relationships/image" Target="../media/image311.png"/><Relationship Id="rId12" Type="http://schemas.openxmlformats.org/officeDocument/2006/relationships/image" Target="../media/image315.png"/><Relationship Id="rId17" Type="http://schemas.openxmlformats.org/officeDocument/2006/relationships/image" Target="../media/image35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53.png"/><Relationship Id="rId20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32.png"/><Relationship Id="rId24" Type="http://schemas.openxmlformats.org/officeDocument/2006/relationships/image" Target="../media/image362.png"/><Relationship Id="rId5" Type="http://schemas.openxmlformats.org/officeDocument/2006/relationships/image" Target="../media/image131.png"/><Relationship Id="rId15" Type="http://schemas.openxmlformats.org/officeDocument/2006/relationships/image" Target="../media/image352.png"/><Relationship Id="rId23" Type="http://schemas.openxmlformats.org/officeDocument/2006/relationships/image" Target="../media/image360.png"/><Relationship Id="rId10" Type="http://schemas.openxmlformats.org/officeDocument/2006/relationships/image" Target="../media/image312.png"/><Relationship Id="rId19" Type="http://schemas.openxmlformats.org/officeDocument/2006/relationships/image" Target="../media/image356.png"/><Relationship Id="rId4" Type="http://schemas.openxmlformats.org/officeDocument/2006/relationships/image" Target="../media/image361.png"/><Relationship Id="rId9" Type="http://schemas.openxmlformats.org/officeDocument/2006/relationships/image" Target="../media/image115.png"/><Relationship Id="rId14" Type="http://schemas.openxmlformats.org/officeDocument/2006/relationships/image" Target="../media/image319.png"/><Relationship Id="rId22" Type="http://schemas.openxmlformats.org/officeDocument/2006/relationships/image" Target="../media/image3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hyperlink" Target="http://210.181.116.121:8000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18" Type="http://schemas.openxmlformats.org/officeDocument/2006/relationships/image" Target="../media/image383.png"/><Relationship Id="rId3" Type="http://schemas.openxmlformats.org/officeDocument/2006/relationships/image" Target="../media/image368.png"/><Relationship Id="rId21" Type="http://schemas.openxmlformats.org/officeDocument/2006/relationships/image" Target="../media/image386.png"/><Relationship Id="rId7" Type="http://schemas.openxmlformats.org/officeDocument/2006/relationships/image" Target="../media/image372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5" Type="http://schemas.openxmlformats.org/officeDocument/2006/relationships/image" Target="../media/image39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81.png"/><Relationship Id="rId20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11" Type="http://schemas.openxmlformats.org/officeDocument/2006/relationships/image" Target="../media/image376.png"/><Relationship Id="rId24" Type="http://schemas.openxmlformats.org/officeDocument/2006/relationships/image" Target="../media/image389.png"/><Relationship Id="rId5" Type="http://schemas.openxmlformats.org/officeDocument/2006/relationships/image" Target="../media/image370.png"/><Relationship Id="rId15" Type="http://schemas.openxmlformats.org/officeDocument/2006/relationships/image" Target="../media/image380.png"/><Relationship Id="rId23" Type="http://schemas.openxmlformats.org/officeDocument/2006/relationships/image" Target="../media/image388.png"/><Relationship Id="rId10" Type="http://schemas.openxmlformats.org/officeDocument/2006/relationships/image" Target="../media/image375.png"/><Relationship Id="rId19" Type="http://schemas.openxmlformats.org/officeDocument/2006/relationships/image" Target="../media/image384.png"/><Relationship Id="rId4" Type="http://schemas.openxmlformats.org/officeDocument/2006/relationships/image" Target="../media/image369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Relationship Id="rId22" Type="http://schemas.openxmlformats.org/officeDocument/2006/relationships/image" Target="../media/image3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" Type="http://schemas.openxmlformats.org/officeDocument/2006/relationships/image" Target="../media/image401.png"/><Relationship Id="rId21" Type="http://schemas.openxmlformats.org/officeDocument/2006/relationships/image" Target="../media/image419.png"/><Relationship Id="rId7" Type="http://schemas.openxmlformats.org/officeDocument/2006/relationships/image" Target="../media/image405.png"/><Relationship Id="rId12" Type="http://schemas.openxmlformats.org/officeDocument/2006/relationships/image" Target="../media/image410.png"/><Relationship Id="rId17" Type="http://schemas.openxmlformats.org/officeDocument/2006/relationships/image" Target="../media/image415.png"/><Relationship Id="rId25" Type="http://schemas.openxmlformats.org/officeDocument/2006/relationships/image" Target="../media/image42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14.png"/><Relationship Id="rId20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24" Type="http://schemas.openxmlformats.org/officeDocument/2006/relationships/image" Target="../media/image422.png"/><Relationship Id="rId5" Type="http://schemas.openxmlformats.org/officeDocument/2006/relationships/image" Target="../media/image403.png"/><Relationship Id="rId15" Type="http://schemas.openxmlformats.org/officeDocument/2006/relationships/image" Target="../media/image413.png"/><Relationship Id="rId23" Type="http://schemas.openxmlformats.org/officeDocument/2006/relationships/image" Target="../media/image421.png"/><Relationship Id="rId10" Type="http://schemas.openxmlformats.org/officeDocument/2006/relationships/image" Target="../media/image408.png"/><Relationship Id="rId19" Type="http://schemas.openxmlformats.org/officeDocument/2006/relationships/image" Target="../media/image417.png"/><Relationship Id="rId4" Type="http://schemas.openxmlformats.org/officeDocument/2006/relationships/image" Target="../media/image402.png"/><Relationship Id="rId9" Type="http://schemas.openxmlformats.org/officeDocument/2006/relationships/image" Target="../media/image407.pn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37.png"/><Relationship Id="rId18" Type="http://schemas.openxmlformats.org/officeDocument/2006/relationships/image" Target="../media/image442.png"/><Relationship Id="rId26" Type="http://schemas.openxmlformats.org/officeDocument/2006/relationships/image" Target="../media/image450.png"/><Relationship Id="rId3" Type="http://schemas.openxmlformats.org/officeDocument/2006/relationships/image" Target="../media/image427.png"/><Relationship Id="rId21" Type="http://schemas.openxmlformats.org/officeDocument/2006/relationships/image" Target="../media/image445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17" Type="http://schemas.openxmlformats.org/officeDocument/2006/relationships/image" Target="../media/image441.png"/><Relationship Id="rId25" Type="http://schemas.openxmlformats.org/officeDocument/2006/relationships/image" Target="../media/image449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40.png"/><Relationship Id="rId20" Type="http://schemas.openxmlformats.org/officeDocument/2006/relationships/image" Target="../media/image444.png"/><Relationship Id="rId29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24" Type="http://schemas.openxmlformats.org/officeDocument/2006/relationships/image" Target="../media/image448.png"/><Relationship Id="rId5" Type="http://schemas.openxmlformats.org/officeDocument/2006/relationships/image" Target="../media/image429.png"/><Relationship Id="rId15" Type="http://schemas.openxmlformats.org/officeDocument/2006/relationships/image" Target="../media/image439.png"/><Relationship Id="rId23" Type="http://schemas.openxmlformats.org/officeDocument/2006/relationships/image" Target="../media/image447.png"/><Relationship Id="rId28" Type="http://schemas.openxmlformats.org/officeDocument/2006/relationships/image" Target="../media/image452.png"/><Relationship Id="rId10" Type="http://schemas.openxmlformats.org/officeDocument/2006/relationships/image" Target="../media/image434.png"/><Relationship Id="rId19" Type="http://schemas.openxmlformats.org/officeDocument/2006/relationships/image" Target="../media/image443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4" Type="http://schemas.openxmlformats.org/officeDocument/2006/relationships/image" Target="../media/image438.png"/><Relationship Id="rId22" Type="http://schemas.openxmlformats.org/officeDocument/2006/relationships/image" Target="../media/image446.png"/><Relationship Id="rId27" Type="http://schemas.openxmlformats.org/officeDocument/2006/relationships/image" Target="../media/image4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4.png"/><Relationship Id="rId1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4.png"/><Relationship Id="rId10" Type="http://schemas.openxmlformats.org/officeDocument/2006/relationships/image" Target="../media/image54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5.png"/><Relationship Id="rId18" Type="http://schemas.openxmlformats.org/officeDocument/2006/relationships/image" Target="../media/image70.png"/><Relationship Id="rId3" Type="http://schemas.openxmlformats.org/officeDocument/2006/relationships/image" Target="../media/image68.png"/><Relationship Id="rId21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24" Type="http://schemas.openxmlformats.org/officeDocument/2006/relationships/image" Target="../media/image73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23" Type="http://schemas.openxmlformats.org/officeDocument/2006/relationships/image" Target="../media/image35.png"/><Relationship Id="rId10" Type="http://schemas.openxmlformats.org/officeDocument/2006/relationships/image" Target="../media/image82.png"/><Relationship Id="rId19" Type="http://schemas.openxmlformats.org/officeDocument/2006/relationships/image" Target="../media/image71.png"/><Relationship Id="rId4" Type="http://schemas.openxmlformats.org/officeDocument/2006/relationships/image" Target="../media/image79.png"/><Relationship Id="rId9" Type="http://schemas.openxmlformats.org/officeDocument/2006/relationships/image" Target="../media/image78.png"/><Relationship Id="rId14" Type="http://schemas.openxmlformats.org/officeDocument/2006/relationships/image" Target="../media/image86.png"/><Relationship Id="rId22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2B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1295" y="2497889"/>
            <a:ext cx="9462804" cy="5289936"/>
            <a:chOff x="10911295" y="2497889"/>
            <a:chExt cx="9462804" cy="5289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1295" y="2497889"/>
              <a:ext cx="9462804" cy="5289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0755" y="2402651"/>
            <a:ext cx="9462804" cy="5289936"/>
            <a:chOff x="-1960755" y="2402651"/>
            <a:chExt cx="9462804" cy="5289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60755" y="2402651"/>
              <a:ext cx="9462804" cy="5289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8173" y="3389582"/>
            <a:ext cx="8928219" cy="17559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1354" y="4686649"/>
            <a:ext cx="7582533" cy="21437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70597" y="2506915"/>
            <a:ext cx="7621879" cy="7034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4233" y="8439348"/>
            <a:ext cx="3432993" cy="4328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4248" y="8813079"/>
            <a:ext cx="3427307" cy="449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98772" y="703336"/>
            <a:ext cx="3097539" cy="339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1884" y="9480216"/>
            <a:ext cx="9490021" cy="98448"/>
            <a:chOff x="5671884" y="9480216"/>
            <a:chExt cx="9490021" cy="984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671884" y="9480216"/>
              <a:ext cx="9490021" cy="98448"/>
            </a:xfrm>
            <a:prstGeom prst="rect">
              <a:avLst/>
            </a:prstGeom>
          </p:spPr>
        </p:pic>
      </p:grpSp>
      <p:pic>
        <p:nvPicPr>
          <p:cNvPr id="17" name="Object 16">
            <a:extLst>
              <a:ext uri="{FF2B5EF4-FFF2-40B4-BE49-F238E27FC236}">
                <a16:creationId xmlns:a16="http://schemas.microsoft.com/office/drawing/2014/main" id="{93B5FAEE-47D5-42AC-81EA-D63AEA669FC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77606" y="703336"/>
            <a:ext cx="5146129" cy="358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3657143"/>
            <a:ext cx="19047619" cy="7085714"/>
            <a:chOff x="-380952" y="3657143"/>
            <a:chExt cx="19047619" cy="7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2" y="3657143"/>
              <a:ext cx="19047619" cy="7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834" y="1493768"/>
            <a:ext cx="1411796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36581" y="2327027"/>
            <a:ext cx="752983" cy="60610"/>
            <a:chOff x="10136581" y="2327027"/>
            <a:chExt cx="752983" cy="60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136581" y="2327027"/>
              <a:ext cx="752983" cy="60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154" y="4105468"/>
            <a:ext cx="4338443" cy="574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96953" y="6889339"/>
            <a:ext cx="4588386" cy="14412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4411" y="1777945"/>
            <a:ext cx="7823602" cy="11765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1376" y="5096873"/>
            <a:ext cx="4399826" cy="49602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6267" y="5160286"/>
            <a:ext cx="1336700" cy="3486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0767" y="4729883"/>
            <a:ext cx="3642554" cy="3718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03285" y="5750330"/>
            <a:ext cx="5211167" cy="3522024"/>
            <a:chOff x="7203285" y="5750330"/>
            <a:chExt cx="5211167" cy="35220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7702" y="4097688"/>
              <a:ext cx="10422334" cy="704404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3285" y="5750330"/>
              <a:ext cx="5211167" cy="3522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3745" y="6047367"/>
            <a:ext cx="4573983" cy="3098068"/>
            <a:chOff x="7573745" y="6047367"/>
            <a:chExt cx="4573983" cy="30980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3745" y="6047367"/>
              <a:ext cx="4573983" cy="30980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92982" y="5405052"/>
            <a:ext cx="1529588" cy="3317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2857" y="3803101"/>
            <a:ext cx="19047619" cy="7085714"/>
            <a:chOff x="-742857" y="3803101"/>
            <a:chExt cx="19047619" cy="7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2857" y="3803101"/>
              <a:ext cx="19047619" cy="7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89803" y="7546082"/>
            <a:ext cx="4332709" cy="437849"/>
            <a:chOff x="12289803" y="7546082"/>
            <a:chExt cx="4332709" cy="437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9803" y="7546082"/>
              <a:ext cx="4332709" cy="437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1411796" cy="399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8096" y="4526409"/>
            <a:ext cx="1074026" cy="331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2096" y="5579001"/>
            <a:ext cx="5503958" cy="2267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771" y="4955355"/>
            <a:ext cx="4243296" cy="51499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7678" y="4955355"/>
            <a:ext cx="4772344" cy="51499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6160" y="5583840"/>
            <a:ext cx="1398341" cy="1946472"/>
            <a:chOff x="2156160" y="5583840"/>
            <a:chExt cx="1398341" cy="19464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6160" y="5583840"/>
              <a:ext cx="1398341" cy="1946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9317" y="5276221"/>
            <a:ext cx="1302758" cy="1813421"/>
            <a:chOff x="8309317" y="5276221"/>
            <a:chExt cx="1302758" cy="18134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960000">
              <a:off x="8309317" y="5276221"/>
              <a:ext cx="1302758" cy="18134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9154" y="4105468"/>
            <a:ext cx="5280938" cy="57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36581" y="2307979"/>
            <a:ext cx="752983" cy="60610"/>
            <a:chOff x="10136581" y="2307979"/>
            <a:chExt cx="752983" cy="606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0136581" y="2307979"/>
              <a:ext cx="752983" cy="606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411" y="1777945"/>
            <a:ext cx="7823602" cy="1176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1834" y="1493768"/>
            <a:ext cx="1411796" cy="399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80952" y="3657143"/>
            <a:ext cx="19047619" cy="7085714"/>
            <a:chOff x="-380952" y="3657143"/>
            <a:chExt cx="19047619" cy="70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3657143"/>
              <a:ext cx="19047619" cy="70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154" y="4105468"/>
            <a:ext cx="5280938" cy="57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3258" y="4791620"/>
            <a:ext cx="9592453" cy="35495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3487" y="4959003"/>
            <a:ext cx="6775175" cy="4043956"/>
            <a:chOff x="1223487" y="4959003"/>
            <a:chExt cx="6775175" cy="40439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3487" y="4959003"/>
              <a:ext cx="6775175" cy="4043956"/>
              <a:chOff x="1223487" y="4959003"/>
              <a:chExt cx="6775175" cy="404395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64100" y="3061455"/>
                <a:ext cx="13550351" cy="808791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3487" y="4959003"/>
                <a:ext cx="6775175" cy="40439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5361" y="5272870"/>
              <a:ext cx="6171429" cy="3402740"/>
              <a:chOff x="1525361" y="5272870"/>
              <a:chExt cx="6171429" cy="34027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5361" y="5272870"/>
                <a:ext cx="6171429" cy="340274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136581" y="2317503"/>
            <a:ext cx="752983" cy="60610"/>
            <a:chOff x="10136581" y="2317503"/>
            <a:chExt cx="752983" cy="606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136581" y="2317503"/>
              <a:ext cx="752983" cy="6061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4411" y="1777945"/>
            <a:ext cx="7823602" cy="1176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4070327"/>
            <a:ext cx="19276190" cy="6421463"/>
            <a:chOff x="-495238" y="4070327"/>
            <a:chExt cx="19276190" cy="6421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4070327"/>
              <a:ext cx="19276190" cy="64214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7104" y="4832285"/>
            <a:ext cx="3576586" cy="3576586"/>
            <a:chOff x="6837104" y="4832285"/>
            <a:chExt cx="3576586" cy="35765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7104" y="4832285"/>
              <a:ext cx="3576586" cy="35765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500015"/>
            <a:ext cx="1250901" cy="424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03020" y="2211729"/>
            <a:ext cx="752983" cy="60610"/>
            <a:chOff x="5003020" y="2211729"/>
            <a:chExt cx="752983" cy="60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003020" y="2211729"/>
              <a:ext cx="752983" cy="606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344" y="5573340"/>
            <a:ext cx="3421786" cy="10919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011" y="6805620"/>
            <a:ext cx="5358424" cy="22674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534" y="5112382"/>
            <a:ext cx="859387" cy="408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0657" y="5291806"/>
            <a:ext cx="4419343" cy="60610"/>
            <a:chOff x="2380657" y="5291806"/>
            <a:chExt cx="4419343" cy="60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380657" y="5291806"/>
              <a:ext cx="4419343" cy="606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887" y="1777945"/>
            <a:ext cx="3839069" cy="10576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15810" y="9344001"/>
            <a:ext cx="4140253" cy="449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15686" y="3314286"/>
            <a:ext cx="9257143" cy="6066667"/>
            <a:chOff x="7715686" y="3314286"/>
            <a:chExt cx="9257143" cy="60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15686" y="3314286"/>
              <a:ext cx="9256193" cy="6062806"/>
              <a:chOff x="7715686" y="3314286"/>
              <a:chExt cx="9256193" cy="606280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715686" y="3314286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68162" y="3561047"/>
              <a:ext cx="8759111" cy="5562302"/>
              <a:chOff x="7968162" y="3561047"/>
              <a:chExt cx="8759111" cy="556230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968162" y="3561047"/>
                <a:ext cx="8759111" cy="55623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4070327"/>
            <a:ext cx="19276190" cy="6421463"/>
            <a:chOff x="-495238" y="4070327"/>
            <a:chExt cx="19276190" cy="6421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4070327"/>
              <a:ext cx="19276190" cy="64214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7104" y="4832285"/>
            <a:ext cx="3576586" cy="3576586"/>
            <a:chOff x="6837104" y="4832285"/>
            <a:chExt cx="3576586" cy="35765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7104" y="4832285"/>
              <a:ext cx="3576586" cy="35765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500015"/>
            <a:ext cx="1168711" cy="330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03020" y="2211729"/>
            <a:ext cx="752983" cy="60610"/>
            <a:chOff x="5003020" y="2211729"/>
            <a:chExt cx="752983" cy="60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003020" y="2211729"/>
              <a:ext cx="752983" cy="606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534" y="5112382"/>
            <a:ext cx="859387" cy="408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0657" y="5291806"/>
            <a:ext cx="4419343" cy="60610"/>
            <a:chOff x="2380657" y="5291806"/>
            <a:chExt cx="4419343" cy="606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80657" y="5291806"/>
              <a:ext cx="4419343" cy="60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5686" y="3314286"/>
            <a:ext cx="9257143" cy="6066667"/>
            <a:chOff x="7715686" y="3314286"/>
            <a:chExt cx="9257143" cy="60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15686" y="3314286"/>
              <a:ext cx="9256193" cy="6062806"/>
              <a:chOff x="7715686" y="3314286"/>
              <a:chExt cx="9256193" cy="606280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15686" y="3314286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68162" y="3561047"/>
              <a:ext cx="8759111" cy="5562302"/>
              <a:chOff x="7968162" y="3561047"/>
              <a:chExt cx="8759111" cy="55623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68162" y="3561047"/>
                <a:ext cx="8759111" cy="5562302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887" y="1777945"/>
            <a:ext cx="3839069" cy="10576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15810" y="9344001"/>
            <a:ext cx="4168434" cy="7796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5344" y="5573340"/>
            <a:ext cx="3421786" cy="10919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6011" y="6805620"/>
            <a:ext cx="5358424" cy="22674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568" y="1382416"/>
            <a:ext cx="2024966" cy="1697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8146" y="1424384"/>
            <a:ext cx="12264112" cy="1375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836" y="9496840"/>
            <a:ext cx="15658043" cy="92635"/>
            <a:chOff x="1313836" y="9496840"/>
            <a:chExt cx="15658043" cy="926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836" y="9496840"/>
              <a:ext cx="15658043" cy="92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989" y="3906341"/>
            <a:ext cx="16102727" cy="5997191"/>
            <a:chOff x="352989" y="3906341"/>
            <a:chExt cx="16102727" cy="5997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89" y="3906341"/>
              <a:ext cx="16102727" cy="5997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2031" y="4309422"/>
            <a:ext cx="2923833" cy="742082"/>
            <a:chOff x="5152031" y="4309422"/>
            <a:chExt cx="2923833" cy="7420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0114" y="3938381"/>
              <a:ext cx="5847666" cy="14841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2031" y="4309422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3909" y="4309422"/>
            <a:ext cx="2923833" cy="742082"/>
            <a:chOff x="8923909" y="4309422"/>
            <a:chExt cx="2923833" cy="7420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993" y="3938381"/>
              <a:ext cx="5847666" cy="148416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3909" y="4309422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56370" y="4252636"/>
            <a:ext cx="3384600" cy="742082"/>
            <a:chOff x="12656370" y="4252636"/>
            <a:chExt cx="3384600" cy="7420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64070" y="3881595"/>
              <a:ext cx="6769200" cy="148416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6370" y="4252636"/>
              <a:ext cx="3384600" cy="7420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4887" y="1777945"/>
            <a:ext cx="2457212" cy="1071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1834" y="1493768"/>
            <a:ext cx="822635" cy="3998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61311" y="7284416"/>
            <a:ext cx="1255268" cy="702612"/>
            <a:chOff x="15661311" y="7284416"/>
            <a:chExt cx="1255268" cy="7026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61311" y="7284416"/>
              <a:ext cx="1255268" cy="7026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1721" y="2249825"/>
            <a:ext cx="752983" cy="60610"/>
            <a:chOff x="4031721" y="2249825"/>
            <a:chExt cx="752983" cy="606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031721" y="2249825"/>
              <a:ext cx="752983" cy="606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4421" y="4290988"/>
            <a:ext cx="3833487" cy="742082"/>
            <a:chOff x="544421" y="4290988"/>
            <a:chExt cx="3833487" cy="7420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72323" y="3919947"/>
              <a:ext cx="7666974" cy="148416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421" y="4290988"/>
              <a:ext cx="3833487" cy="7420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3225" y="4493351"/>
            <a:ext cx="2252968" cy="344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60835" y="4511784"/>
            <a:ext cx="1821292" cy="34429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32720" y="4511784"/>
            <a:ext cx="1930826" cy="353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93753" y="4454998"/>
            <a:ext cx="1810873" cy="3252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74006" y="4536826"/>
            <a:ext cx="247232" cy="247232"/>
            <a:chOff x="4674006" y="4536826"/>
            <a:chExt cx="247232" cy="2472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74006" y="4536826"/>
              <a:ext cx="247232" cy="247232"/>
              <a:chOff x="4674006" y="4536826"/>
              <a:chExt cx="247232" cy="24723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74006" y="4536826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9479" y="4529156"/>
              <a:ext cx="267197" cy="2296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76271" y="4555260"/>
            <a:ext cx="247232" cy="247232"/>
            <a:chOff x="8376271" y="4555260"/>
            <a:chExt cx="247232" cy="2472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76271" y="4555260"/>
              <a:ext cx="247232" cy="247232"/>
              <a:chOff x="8376271" y="4555260"/>
              <a:chExt cx="247232" cy="24723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76271" y="4555260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1743" y="4547589"/>
              <a:ext cx="267197" cy="2296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31704" y="4555260"/>
            <a:ext cx="247232" cy="247232"/>
            <a:chOff x="12131704" y="4555260"/>
            <a:chExt cx="247232" cy="2472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131704" y="4555260"/>
              <a:ext cx="247232" cy="247232"/>
              <a:chOff x="12131704" y="4555260"/>
              <a:chExt cx="247232" cy="24723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31704" y="4555260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27177" y="4547589"/>
              <a:ext cx="267197" cy="2296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52031" y="5657421"/>
            <a:ext cx="2923833" cy="3956602"/>
            <a:chOff x="5152031" y="5657421"/>
            <a:chExt cx="2923833" cy="395660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90114" y="3679120"/>
              <a:ext cx="5847666" cy="7913204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52031" y="5657421"/>
              <a:ext cx="2923833" cy="39566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23909" y="5657421"/>
            <a:ext cx="2923833" cy="3956602"/>
            <a:chOff x="8923909" y="5657421"/>
            <a:chExt cx="2923833" cy="39566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61993" y="3679120"/>
              <a:ext cx="5847666" cy="791320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23909" y="5657421"/>
              <a:ext cx="2923833" cy="39566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656370" y="5600636"/>
            <a:ext cx="3384600" cy="3956602"/>
            <a:chOff x="12656370" y="5600636"/>
            <a:chExt cx="3384600" cy="395660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64070" y="3622335"/>
              <a:ext cx="6769200" cy="7913204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56370" y="5600636"/>
              <a:ext cx="3384600" cy="39566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44421" y="5638988"/>
            <a:ext cx="3833487" cy="3956602"/>
            <a:chOff x="544421" y="5638988"/>
            <a:chExt cx="3833487" cy="395660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372323" y="3660687"/>
              <a:ext cx="7666974" cy="7913204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4421" y="5638988"/>
              <a:ext cx="3833487" cy="395660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13636" y="3683775"/>
            <a:ext cx="1800920" cy="48731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4039" y="6322418"/>
            <a:ext cx="1418892" cy="2689226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7954" y="5600203"/>
            <a:ext cx="1491740" cy="49054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548154" y="6331944"/>
            <a:ext cx="1619226" cy="179082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578278" y="5609725"/>
            <a:ext cx="1593940" cy="4905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00450" y="6747183"/>
            <a:ext cx="1467611" cy="736212"/>
            <a:chOff x="700450" y="6747183"/>
            <a:chExt cx="1467611" cy="73621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0450" y="6747183"/>
              <a:ext cx="1467611" cy="7362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5053" y="7961277"/>
            <a:ext cx="1538407" cy="415242"/>
            <a:chOff x="665053" y="7961277"/>
            <a:chExt cx="1538407" cy="41524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5053" y="7961277"/>
              <a:ext cx="1538407" cy="4152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6598" y="9061645"/>
            <a:ext cx="1415317" cy="410135"/>
            <a:chOff x="726598" y="9061645"/>
            <a:chExt cx="1415317" cy="41013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6598" y="9061645"/>
              <a:ext cx="1415317" cy="4101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516506" y="6839064"/>
            <a:ext cx="1835665" cy="625227"/>
            <a:chOff x="2516506" y="6839064"/>
            <a:chExt cx="1835665" cy="62522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16506" y="6839064"/>
              <a:ext cx="1835665" cy="62522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670143" y="8242602"/>
            <a:ext cx="1510387" cy="779398"/>
            <a:chOff x="2670143" y="8242602"/>
            <a:chExt cx="1510387" cy="77939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70143" y="8242602"/>
              <a:ext cx="1510387" cy="779398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749925" y="5600201"/>
            <a:ext cx="1616301" cy="49054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753730" y="8346996"/>
            <a:ext cx="1409368" cy="34429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035946" y="6176655"/>
            <a:ext cx="1156002" cy="1456562"/>
            <a:chOff x="6035946" y="6176655"/>
            <a:chExt cx="1156002" cy="145656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35946" y="6176655"/>
              <a:ext cx="1156002" cy="145656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131306" y="8615395"/>
            <a:ext cx="1255268" cy="702612"/>
            <a:chOff x="4131306" y="8615395"/>
            <a:chExt cx="1255268" cy="70261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1306" y="8615395"/>
              <a:ext cx="1255268" cy="702612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544506" y="9307001"/>
            <a:ext cx="2260692" cy="637407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833575" y="8609656"/>
            <a:ext cx="1255268" cy="702612"/>
            <a:chOff x="7833575" y="8609656"/>
            <a:chExt cx="1255268" cy="70261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3575" y="8609656"/>
              <a:ext cx="1255268" cy="702612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246773" y="9301286"/>
            <a:ext cx="2139121" cy="649711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929759" y="6805790"/>
            <a:ext cx="2912133" cy="829932"/>
            <a:chOff x="8929759" y="6805790"/>
            <a:chExt cx="2912133" cy="82993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29759" y="6805790"/>
              <a:ext cx="2912133" cy="829932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521764" y="5600201"/>
            <a:ext cx="1728759" cy="821482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9525609" y="8346996"/>
            <a:ext cx="1590349" cy="35381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293547" y="6118955"/>
            <a:ext cx="2110247" cy="729195"/>
            <a:chOff x="13293547" y="6118955"/>
            <a:chExt cx="2110247" cy="72919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93547" y="6118955"/>
              <a:ext cx="2110247" cy="729195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453731" y="5543415"/>
            <a:ext cx="1430968" cy="490540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623038" y="6985370"/>
            <a:ext cx="1358701" cy="386263"/>
          </a:xfrm>
          <a:prstGeom prst="rect">
            <a:avLst/>
          </a:prstGeom>
        </p:spPr>
      </p:pic>
      <p:pic>
        <p:nvPicPr>
          <p:cNvPr id="113" name="Object 112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4346251" y="6985370"/>
            <a:ext cx="1479949" cy="386263"/>
          </a:xfrm>
          <a:prstGeom prst="rect">
            <a:avLst/>
          </a:prstGeom>
        </p:spPr>
      </p:pic>
      <p:pic>
        <p:nvPicPr>
          <p:cNvPr id="114" name="Object 113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626891" y="7874967"/>
            <a:ext cx="1409330" cy="1260549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4300714" y="7530980"/>
            <a:ext cx="1438759" cy="188090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6916579" y="7284416"/>
            <a:ext cx="1254850" cy="742082"/>
            <a:chOff x="16916579" y="7284416"/>
            <a:chExt cx="1254850" cy="742082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289154" y="6913375"/>
              <a:ext cx="2509699" cy="1484164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916579" y="7284416"/>
              <a:ext cx="1254850" cy="742082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02571" y="7486774"/>
            <a:ext cx="1229035" cy="325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4982" y="4852410"/>
            <a:ext cx="3112721" cy="953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41610" y="6192192"/>
            <a:ext cx="7711439" cy="3754507"/>
            <a:chOff x="2441610" y="6192192"/>
            <a:chExt cx="7711439" cy="37545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1610" y="6192192"/>
              <a:ext cx="7711439" cy="37545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57453" y="6803842"/>
            <a:ext cx="2603475" cy="3142857"/>
            <a:chOff x="14457453" y="6803842"/>
            <a:chExt cx="2603475" cy="314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57453" y="6803842"/>
              <a:ext cx="2603475" cy="314285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68578" y="5987863"/>
            <a:ext cx="3587282" cy="86634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063345" y="7142857"/>
            <a:ext cx="2700183" cy="1877551"/>
            <a:chOff x="11063345" y="7142857"/>
            <a:chExt cx="2700183" cy="187755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63345" y="7142857"/>
              <a:ext cx="2700183" cy="187755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95144" y="7293563"/>
            <a:ext cx="1633778" cy="163229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687401" y="7736967"/>
            <a:ext cx="1338055" cy="748950"/>
            <a:chOff x="9687401" y="7736967"/>
            <a:chExt cx="1338055" cy="7489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7401" y="7736967"/>
              <a:ext cx="1338055" cy="74895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27207" y="4852410"/>
            <a:ext cx="2988159" cy="9532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4917" y="6233267"/>
            <a:ext cx="17249566" cy="3394089"/>
            <a:chOff x="534917" y="6233267"/>
            <a:chExt cx="17249566" cy="33940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8089866" y="4536222"/>
              <a:ext cx="34499132" cy="678817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605267" y="6826917"/>
              <a:ext cx="277273" cy="142857"/>
              <a:chOff x="2605267" y="6826917"/>
              <a:chExt cx="277273" cy="14285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605267" y="6826917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374491" y="6801521"/>
              <a:ext cx="277273" cy="142857"/>
              <a:chOff x="5374491" y="6801521"/>
              <a:chExt cx="277273" cy="14285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374491" y="6801521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818063" y="6826917"/>
              <a:ext cx="277273" cy="142857"/>
              <a:chOff x="6818063" y="6826917"/>
              <a:chExt cx="277273" cy="14285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18063" y="6826917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860317" y="7274536"/>
              <a:ext cx="299132" cy="142857"/>
              <a:chOff x="3860317" y="7274536"/>
              <a:chExt cx="299132" cy="14285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860317" y="7274536"/>
                <a:ext cx="299132" cy="1428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310300" y="7274536"/>
              <a:ext cx="153192" cy="142857"/>
              <a:chOff x="6310300" y="7274536"/>
              <a:chExt cx="153192" cy="14285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310300" y="7274536"/>
                <a:ext cx="153192" cy="14285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252984" y="7274536"/>
              <a:ext cx="277273" cy="142857"/>
              <a:chOff x="7252984" y="7274536"/>
              <a:chExt cx="277273" cy="14285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52984" y="7274536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683744" y="7469775"/>
              <a:ext cx="277273" cy="142857"/>
              <a:chOff x="5683744" y="7469775"/>
              <a:chExt cx="277273" cy="142857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83744" y="7469775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654175" y="7644378"/>
              <a:ext cx="441063" cy="142857"/>
              <a:chOff x="1654175" y="7644378"/>
              <a:chExt cx="441063" cy="14285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54175" y="7644378"/>
                <a:ext cx="441063" cy="14285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392198" y="8057295"/>
              <a:ext cx="277273" cy="142857"/>
              <a:chOff x="4392198" y="8057295"/>
              <a:chExt cx="277273" cy="14285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392198" y="8057295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224412" y="8057295"/>
              <a:ext cx="277273" cy="142857"/>
              <a:chOff x="7224412" y="8057295"/>
              <a:chExt cx="277273" cy="142857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24412" y="8057295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3583044" y="8242481"/>
              <a:ext cx="277273" cy="142857"/>
              <a:chOff x="3583044" y="8242481"/>
              <a:chExt cx="277273" cy="14285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583044" y="8242481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628633" y="8231899"/>
              <a:ext cx="277273" cy="142857"/>
              <a:chOff x="6628633" y="8231899"/>
              <a:chExt cx="277273" cy="14285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28633" y="8231899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4197483" y="8930311"/>
              <a:ext cx="277273" cy="142857"/>
              <a:chOff x="4197483" y="8930311"/>
              <a:chExt cx="277273" cy="142857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197483" y="8930311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6905906" y="8787454"/>
              <a:ext cx="277273" cy="142857"/>
              <a:chOff x="6905906" y="8787454"/>
              <a:chExt cx="277273" cy="14285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05906" y="8787454"/>
                <a:ext cx="277273" cy="14285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282492" y="9348301"/>
              <a:ext cx="140788" cy="142857"/>
              <a:chOff x="2282492" y="9348301"/>
              <a:chExt cx="140788" cy="142857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282492" y="9348301"/>
                <a:ext cx="140788" cy="14285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5970710" y="9337719"/>
              <a:ext cx="215486" cy="142857"/>
              <a:chOff x="5970710" y="9337719"/>
              <a:chExt cx="215486" cy="142857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970710" y="9337719"/>
                <a:ext cx="215486" cy="142857"/>
              </a:xfrm>
              <a:prstGeom prst="rect">
                <a:avLst/>
              </a:prstGeom>
            </p:spPr>
          </p:pic>
        </p:grpSp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pic>
        <p:nvPicPr>
          <p:cNvPr id="112" name="Object 11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2768" y="9096304"/>
            <a:ext cx="4377463" cy="311832"/>
            <a:chOff x="6502768" y="9096304"/>
            <a:chExt cx="4377463" cy="311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768" y="9096304"/>
              <a:ext cx="4377463" cy="311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4982" y="4852410"/>
            <a:ext cx="3112721" cy="9532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84872" y="6789057"/>
            <a:ext cx="4988290" cy="3227590"/>
            <a:chOff x="1084872" y="6789057"/>
            <a:chExt cx="4988290" cy="322759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17511" y="7092964"/>
              <a:ext cx="4655650" cy="2923683"/>
              <a:chOff x="1417511" y="7092964"/>
              <a:chExt cx="4655650" cy="292368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17511" y="7092964"/>
                <a:ext cx="4655650" cy="292368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84872" y="6789057"/>
              <a:ext cx="1201171" cy="1656616"/>
              <a:chOff x="1084872" y="6789057"/>
              <a:chExt cx="1201171" cy="165661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84872" y="6789057"/>
                <a:ext cx="1201171" cy="1656616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34171" y="7202028"/>
              <a:ext cx="3410421" cy="113476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304777" y="7005344"/>
              <a:ext cx="761361" cy="761361"/>
              <a:chOff x="1304777" y="7005344"/>
              <a:chExt cx="761361" cy="76136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04777" y="7005344"/>
                <a:ext cx="761361" cy="76136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6997" y="7715261"/>
              <a:ext cx="1124392" cy="422602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9987" y="8518811"/>
              <a:ext cx="4381440" cy="13468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09917" y="7553485"/>
            <a:ext cx="4227458" cy="1698736"/>
            <a:chOff x="6709917" y="7553485"/>
            <a:chExt cx="4227458" cy="169873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12516" y="7513936"/>
              <a:ext cx="2937177" cy="837120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20774" y="7488628"/>
              <a:ext cx="1216770" cy="758198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2516" y="8520064"/>
              <a:ext cx="3003091" cy="837120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36965" y="8494757"/>
              <a:ext cx="825894" cy="7578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19217" y="4561106"/>
            <a:ext cx="3443727" cy="5578838"/>
            <a:chOff x="11219217" y="4561106"/>
            <a:chExt cx="3443727" cy="557883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19217" y="4561106"/>
              <a:ext cx="3443727" cy="55788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50664" y="4763516"/>
            <a:ext cx="2917934" cy="4448842"/>
            <a:chOff x="14150664" y="4763516"/>
            <a:chExt cx="2917934" cy="444884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150664" y="4763516"/>
              <a:ext cx="2917934" cy="444884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041957" y="5306821"/>
            <a:ext cx="2910425" cy="4453918"/>
            <a:chOff x="15041957" y="5306821"/>
            <a:chExt cx="2910425" cy="445391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041957" y="5306821"/>
              <a:ext cx="2910425" cy="445391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860044" y="5838873"/>
            <a:ext cx="2920908" cy="4446841"/>
            <a:chOff x="15860044" y="5838873"/>
            <a:chExt cx="2920908" cy="444684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860044" y="5838873"/>
              <a:ext cx="2920908" cy="4446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3404" y="6190447"/>
            <a:ext cx="1523810" cy="92635"/>
            <a:chOff x="7333404" y="6190447"/>
            <a:chExt cx="1523810" cy="92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333404" y="6190447"/>
              <a:ext cx="1523810" cy="92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33404" y="8757438"/>
            <a:ext cx="1523810" cy="92635"/>
            <a:chOff x="7333404" y="8757438"/>
            <a:chExt cx="1523810" cy="92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333404" y="8757438"/>
              <a:ext cx="1523810" cy="92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2" y="-588824"/>
            <a:ext cx="19047619" cy="4769777"/>
            <a:chOff x="-380952" y="-588824"/>
            <a:chExt cx="19047619" cy="4769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-588824"/>
              <a:ext cx="19047619" cy="4769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88" y="2507262"/>
            <a:ext cx="4696138" cy="11088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0049" y="-973722"/>
            <a:ext cx="7454236" cy="4167098"/>
            <a:chOff x="11260049" y="-973722"/>
            <a:chExt cx="7454236" cy="4167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0049" y="-973722"/>
              <a:ext cx="7454236" cy="41670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3734" y="5560576"/>
            <a:ext cx="639547" cy="6127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9630" y="5525953"/>
            <a:ext cx="1828748" cy="574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2010" y="6010534"/>
            <a:ext cx="2159149" cy="16146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8634" y="6182085"/>
            <a:ext cx="1523810" cy="92635"/>
            <a:chOff x="1388634" y="6182085"/>
            <a:chExt cx="1523810" cy="926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8634" y="6182085"/>
              <a:ext cx="1523810" cy="926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0184" y="5560576"/>
            <a:ext cx="753832" cy="6127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4430" y="5531363"/>
            <a:ext cx="1302376" cy="5774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6782" y="6067677"/>
            <a:ext cx="2533740" cy="1614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3734" y="8119201"/>
            <a:ext cx="763357" cy="6244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0106" y="8089992"/>
            <a:ext cx="1296691" cy="5185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2010" y="8569172"/>
            <a:ext cx="2159349" cy="10051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80182" y="8119201"/>
            <a:ext cx="744309" cy="6244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8634" y="8749076"/>
            <a:ext cx="1523810" cy="92635"/>
            <a:chOff x="1388634" y="8749076"/>
            <a:chExt cx="1523810" cy="926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8634" y="8749076"/>
              <a:ext cx="1523810" cy="92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7126" y="6190447"/>
            <a:ext cx="1523810" cy="92635"/>
            <a:chOff x="13147126" y="6190447"/>
            <a:chExt cx="1523810" cy="926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147126" y="6190447"/>
              <a:ext cx="1523810" cy="926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3906" y="5560573"/>
            <a:ext cx="753833" cy="6244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78192" y="5531363"/>
            <a:ext cx="1393291" cy="500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91096" y="8573277"/>
            <a:ext cx="1054216" cy="4083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45382" y="8114439"/>
            <a:ext cx="1325357" cy="500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7201" y="4852410"/>
            <a:ext cx="3020483" cy="953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16" y="9812551"/>
            <a:ext cx="2345826" cy="34219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577819" y="6039977"/>
            <a:ext cx="5263126" cy="1718767"/>
            <a:chOff x="3577819" y="6039977"/>
            <a:chExt cx="5263126" cy="171876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77819" y="6039977"/>
              <a:ext cx="5263126" cy="171876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59852" y="6034708"/>
            <a:ext cx="2969854" cy="33791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01934" y="6472162"/>
            <a:ext cx="5017978" cy="98474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65214" y="7938989"/>
            <a:ext cx="5263126" cy="2178144"/>
            <a:chOff x="3565214" y="7938989"/>
            <a:chExt cx="5263126" cy="217814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65214" y="7938989"/>
              <a:ext cx="5263126" cy="217814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547248" y="7933725"/>
            <a:ext cx="2947311" cy="33791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01934" y="9627091"/>
            <a:ext cx="4488349" cy="37600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01934" y="8410563"/>
            <a:ext cx="5068902" cy="98474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81922" y="6039977"/>
            <a:ext cx="5263126" cy="2849195"/>
            <a:chOff x="9181922" y="6039977"/>
            <a:chExt cx="5263126" cy="28491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1922" y="6039977"/>
              <a:ext cx="5263126" cy="284919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63953" y="6034706"/>
            <a:ext cx="2953597" cy="38553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06039" y="6472163"/>
            <a:ext cx="5077426" cy="220219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194621" y="9096786"/>
            <a:ext cx="5263126" cy="1011151"/>
            <a:chOff x="9194621" y="9096786"/>
            <a:chExt cx="5263126" cy="101115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94621" y="9096786"/>
              <a:ext cx="5263126" cy="1011151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76658" y="9091515"/>
            <a:ext cx="3148730" cy="38553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18734" y="9528953"/>
            <a:ext cx="3260502" cy="37600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727841" y="6039977"/>
            <a:ext cx="3334217" cy="4089855"/>
            <a:chOff x="14727841" y="6039977"/>
            <a:chExt cx="3334217" cy="408985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27841" y="6039977"/>
              <a:ext cx="3334217" cy="4089855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958267" y="6009311"/>
            <a:ext cx="2945149" cy="356959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834410" y="6935010"/>
            <a:ext cx="3193702" cy="250655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4200" y="4201379"/>
            <a:ext cx="3333488" cy="7393689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87201" y="4852410"/>
            <a:ext cx="3020492" cy="953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200" y="4201379"/>
            <a:ext cx="3333488" cy="739368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916" y="9812551"/>
            <a:ext cx="2345826" cy="34219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582717" y="5361173"/>
            <a:ext cx="20237188" cy="346645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  <p:pic>
        <p:nvPicPr>
          <p:cNvPr id="52" name="Object 61">
            <a:extLst>
              <a:ext uri="{FF2B5EF4-FFF2-40B4-BE49-F238E27FC236}">
                <a16:creationId xmlns:a16="http://schemas.microsoft.com/office/drawing/2014/main" id="{C0AAE45B-BD7F-4278-81DB-7C260B1C280F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2800391" y="7344694"/>
            <a:ext cx="25107884" cy="34776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76226" y="7430950"/>
            <a:ext cx="1255268" cy="702612"/>
            <a:chOff x="13776226" y="7430950"/>
            <a:chExt cx="1255268" cy="7026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226" y="7430950"/>
              <a:ext cx="1255268" cy="7026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87201" y="4852410"/>
            <a:ext cx="3020492" cy="9532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15462" y="4621224"/>
            <a:ext cx="2935319" cy="611888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796913" y="9396599"/>
            <a:ext cx="408131" cy="35714"/>
            <a:chOff x="3796913" y="9396599"/>
            <a:chExt cx="408131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3796913" y="9396599"/>
              <a:ext cx="408131" cy="3571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68927" y="9675541"/>
            <a:ext cx="3291235" cy="38152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64650" y="9589189"/>
            <a:ext cx="3273911" cy="36247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99932" y="6769150"/>
            <a:ext cx="3373721" cy="199487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949546" y="6099866"/>
            <a:ext cx="7666222" cy="3364780"/>
            <a:chOff x="5949546" y="6099866"/>
            <a:chExt cx="7666222" cy="336478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28260" y="4190321"/>
              <a:ext cx="15332443" cy="672955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9546" y="6099866"/>
              <a:ext cx="7666222" cy="336478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900" y="6121610"/>
            <a:ext cx="2706673" cy="62278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4982" y="4852410"/>
            <a:ext cx="3112730" cy="953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68927" y="9845725"/>
            <a:ext cx="3060578" cy="35326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900" y="6121610"/>
            <a:ext cx="2756511" cy="6227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66897" y="5731899"/>
            <a:ext cx="3575960" cy="4553815"/>
            <a:chOff x="5566897" y="5731899"/>
            <a:chExt cx="3575960" cy="45538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2535" y="3891536"/>
              <a:ext cx="4781239" cy="736145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161643" y="9558082"/>
              <a:ext cx="350755" cy="35714"/>
              <a:chOff x="7161643" y="9558082"/>
              <a:chExt cx="350755" cy="3571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7161643" y="9558082"/>
                <a:ext cx="350755" cy="35714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7564" y="9712788"/>
              <a:ext cx="3362045" cy="6244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142857" y="5572588"/>
            <a:ext cx="7864657" cy="4401030"/>
            <a:chOff x="9142857" y="5572588"/>
            <a:chExt cx="7864657" cy="44010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2857" y="5572588"/>
              <a:ext cx="7864657" cy="440103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489905" y="8093229"/>
            <a:ext cx="3501549" cy="154912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33406" y="3848553"/>
            <a:ext cx="1705197" cy="78762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721" y="3819024"/>
            <a:ext cx="2923833" cy="742082"/>
            <a:chOff x="6483721" y="3819024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1804" y="3447983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3721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55599" y="3819024"/>
            <a:ext cx="2923833" cy="742082"/>
            <a:chOff x="10255599" y="3819024"/>
            <a:chExt cx="2923833" cy="7420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683" y="3447983"/>
              <a:ext cx="5847666" cy="14841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5599" y="3819024"/>
              <a:ext cx="2923833" cy="7420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8932" y="3819024"/>
            <a:ext cx="2923833" cy="742082"/>
            <a:chOff x="13988932" y="3819024"/>
            <a:chExt cx="2923833" cy="742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016" y="3447983"/>
              <a:ext cx="5847666" cy="14841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8932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840" y="1777945"/>
            <a:ext cx="3771365" cy="10592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1834" y="1493768"/>
            <a:ext cx="1239901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50387" y="3819024"/>
            <a:ext cx="2923833" cy="742082"/>
            <a:chOff x="2750387" y="3819024"/>
            <a:chExt cx="2923833" cy="7420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471" y="3447983"/>
              <a:ext cx="5847666" cy="14841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87" y="3819024"/>
              <a:ext cx="2923833" cy="742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870" y="4002040"/>
            <a:ext cx="582997" cy="4083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9191" y="4021386"/>
            <a:ext cx="2075245" cy="344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2525" y="4021386"/>
            <a:ext cx="2094330" cy="3442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4382" y="4021382"/>
            <a:ext cx="2520045" cy="3442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7810" y="4021382"/>
            <a:ext cx="2137940" cy="3442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9546" y="4064862"/>
            <a:ext cx="247232" cy="247232"/>
            <a:chOff x="5949546" y="4064862"/>
            <a:chExt cx="247232" cy="2472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49546" y="4064862"/>
              <a:ext cx="247232" cy="247232"/>
              <a:chOff x="5949546" y="4064862"/>
              <a:chExt cx="247232" cy="247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49546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5019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4982" y="4852410"/>
            <a:ext cx="3112730" cy="953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55349" y="5099055"/>
            <a:ext cx="354950" cy="60610"/>
            <a:chOff x="5955349" y="5099055"/>
            <a:chExt cx="354950" cy="606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5955349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1963" y="5099055"/>
            <a:ext cx="354950" cy="60610"/>
            <a:chOff x="9681963" y="5099055"/>
            <a:chExt cx="354950" cy="606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9681963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8577" y="5099055"/>
            <a:ext cx="354950" cy="60610"/>
            <a:chOff x="13408577" y="5099055"/>
            <a:chExt cx="354950" cy="606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408577" y="5099055"/>
              <a:ext cx="354950" cy="60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07960" y="4064862"/>
            <a:ext cx="247232" cy="247232"/>
            <a:chOff x="9707960" y="4064862"/>
            <a:chExt cx="247232" cy="247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07960" y="4064862"/>
              <a:ext cx="247232" cy="247232"/>
              <a:chOff x="9707960" y="4064862"/>
              <a:chExt cx="247232" cy="24723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07960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3433" y="4057192"/>
              <a:ext cx="267197" cy="2296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63394" y="4064862"/>
            <a:ext cx="247232" cy="247232"/>
            <a:chOff x="13463394" y="4064862"/>
            <a:chExt cx="247232" cy="2472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63394" y="4064862"/>
              <a:ext cx="247232" cy="247232"/>
              <a:chOff x="13463394" y="4064862"/>
              <a:chExt cx="247232" cy="2472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63394" y="4064862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8867" y="4057192"/>
              <a:ext cx="267197" cy="22960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33406" y="3848553"/>
            <a:ext cx="1705197" cy="787624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68927" y="9845725"/>
            <a:ext cx="3060578" cy="35326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900" y="6121610"/>
            <a:ext cx="2759188" cy="11624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66897" y="5731899"/>
            <a:ext cx="3575960" cy="4553815"/>
            <a:chOff x="5566897" y="5731899"/>
            <a:chExt cx="3575960" cy="455381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92535" y="3891536"/>
              <a:ext cx="4781239" cy="736145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161643" y="9558082"/>
              <a:ext cx="350755" cy="35714"/>
              <a:chOff x="7161643" y="9558082"/>
              <a:chExt cx="350755" cy="3571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7161643" y="9558082"/>
                <a:ext cx="350755" cy="35714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7564" y="9712788"/>
              <a:ext cx="3362045" cy="62442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957715" y="4852410"/>
            <a:ext cx="2778216" cy="94909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279420" y="5913844"/>
            <a:ext cx="7633345" cy="3881089"/>
            <a:chOff x="9279420" y="5913844"/>
            <a:chExt cx="7633345" cy="388108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79420" y="5913844"/>
              <a:ext cx="7633345" cy="3881089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215048" y="4852410"/>
            <a:ext cx="2711721" cy="92464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472467" y="4852410"/>
            <a:ext cx="3041254" cy="6334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840" y="1777945"/>
            <a:ext cx="3790221" cy="1071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81196"/>
            <a:ext cx="1955387" cy="35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4181" y="3756822"/>
            <a:ext cx="6018277" cy="4595295"/>
            <a:chOff x="1584181" y="3756822"/>
            <a:chExt cx="6018277" cy="4595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24958" y="1459175"/>
              <a:ext cx="12036554" cy="919058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181" y="3756822"/>
              <a:ext cx="6018277" cy="4595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4804" y="8330971"/>
            <a:ext cx="5987454" cy="1795748"/>
            <a:chOff x="10224804" y="8330971"/>
            <a:chExt cx="5987454" cy="1795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4804" y="8330971"/>
              <a:ext cx="5987454" cy="1795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1216" y="8352116"/>
            <a:ext cx="6910874" cy="1795748"/>
            <a:chOff x="1271216" y="8352116"/>
            <a:chExt cx="6910874" cy="17957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216" y="8352116"/>
              <a:ext cx="6910874" cy="17957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1801" y="8508250"/>
            <a:ext cx="5627826" cy="17156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9599" y="8508250"/>
            <a:ext cx="7624606" cy="17156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30579" y="3348572"/>
            <a:ext cx="1907006" cy="3702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21597" y="3384953"/>
            <a:ext cx="2153654" cy="4178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49639" y="6563925"/>
            <a:ext cx="6125827" cy="60610"/>
            <a:chOff x="6049639" y="6563925"/>
            <a:chExt cx="6125827" cy="606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6049639" y="6563925"/>
              <a:ext cx="6125827" cy="606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C76A78D-1D2C-4184-8288-BFCA63698C7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0" t="24315" r="24129" b="993"/>
          <a:stretch/>
        </p:blipFill>
        <p:spPr>
          <a:xfrm>
            <a:off x="10518795" y="3887719"/>
            <a:ext cx="6169005" cy="39752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23018" y="7621073"/>
            <a:ext cx="3563499" cy="2299849"/>
            <a:chOff x="10023018" y="7621073"/>
            <a:chExt cx="3563499" cy="2299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3018" y="7621073"/>
              <a:ext cx="3563499" cy="2299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9291" y="7802759"/>
            <a:ext cx="2923833" cy="742082"/>
            <a:chOff x="10329291" y="7802759"/>
            <a:chExt cx="2923833" cy="742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7375" y="7431718"/>
              <a:ext cx="5847666" cy="1484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9291" y="7802759"/>
              <a:ext cx="2923833" cy="7420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8191" y="7857904"/>
            <a:ext cx="2463740" cy="646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7755" y="7621073"/>
            <a:ext cx="3639505" cy="2328133"/>
            <a:chOff x="5857755" y="7621073"/>
            <a:chExt cx="3639505" cy="2328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7755" y="7621073"/>
              <a:ext cx="3639505" cy="2328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7143" y="-285714"/>
            <a:ext cx="19276190" cy="3561905"/>
            <a:chOff x="-457143" y="-285714"/>
            <a:chExt cx="19276190" cy="35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57143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411" y="1777945"/>
            <a:ext cx="5383726" cy="11656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1834" y="1493766"/>
            <a:ext cx="1866977" cy="329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344" y="7842521"/>
            <a:ext cx="582997" cy="4083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0029" y="7802759"/>
            <a:ext cx="2923833" cy="742082"/>
            <a:chOff x="2080029" y="7802759"/>
            <a:chExt cx="2923833" cy="74208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80029" y="7802759"/>
              <a:ext cx="2923833" cy="742082"/>
              <a:chOff x="2080029" y="7802759"/>
              <a:chExt cx="2923833" cy="74208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8113" y="7431718"/>
                <a:ext cx="5847666" cy="148416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80029" y="7802759"/>
                <a:ext cx="2923833" cy="74208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6863" y="7857903"/>
              <a:ext cx="2699702" cy="646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4660" y="7822203"/>
            <a:ext cx="2923833" cy="722638"/>
            <a:chOff x="6204660" y="7822203"/>
            <a:chExt cx="2923833" cy="7226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2744" y="7460884"/>
              <a:ext cx="5847666" cy="144527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4660" y="7822203"/>
              <a:ext cx="2923833" cy="7226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13467" y="7857906"/>
            <a:ext cx="2338045" cy="646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53923" y="7815457"/>
            <a:ext cx="2923855" cy="742082"/>
            <a:chOff x="14453923" y="7815457"/>
            <a:chExt cx="2923855" cy="7420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453923" y="7815457"/>
              <a:ext cx="2923833" cy="742082"/>
              <a:chOff x="14453923" y="7815457"/>
              <a:chExt cx="2923833" cy="7420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92006" y="7444416"/>
                <a:ext cx="5847666" cy="148416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53923" y="7815457"/>
                <a:ext cx="2923833" cy="74208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4422" y="7874166"/>
              <a:ext cx="2357930" cy="6497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80645" y="8050184"/>
            <a:ext cx="247232" cy="247232"/>
            <a:chOff x="5480645" y="8050184"/>
            <a:chExt cx="247232" cy="24723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480645" y="8050184"/>
              <a:ext cx="247232" cy="247232"/>
              <a:chOff x="5480645" y="8050184"/>
              <a:chExt cx="247232" cy="24723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480645" y="8050184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76118" y="8042514"/>
              <a:ext cx="267197" cy="22960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820" y="9125083"/>
            <a:ext cx="1039035" cy="3357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31187" y="7621073"/>
            <a:ext cx="3639505" cy="2324520"/>
            <a:chOff x="14131187" y="7621073"/>
            <a:chExt cx="3639505" cy="23245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31187" y="7621073"/>
              <a:ext cx="3639505" cy="23245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65217" y="7621073"/>
            <a:ext cx="3551937" cy="2344443"/>
            <a:chOff x="1865217" y="7621073"/>
            <a:chExt cx="3551937" cy="23444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65217" y="7621073"/>
              <a:ext cx="3551937" cy="23444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03629" y="9030944"/>
            <a:ext cx="3100855" cy="63342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870058" y="8889744"/>
            <a:ext cx="3490026" cy="65247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41334" y="8986591"/>
            <a:ext cx="3505007" cy="63342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168477" y="8889744"/>
            <a:ext cx="3474635" cy="9246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62024" y="9314497"/>
            <a:ext cx="354950" cy="60610"/>
            <a:chOff x="5462024" y="9314497"/>
            <a:chExt cx="354950" cy="6061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5462024" y="9314497"/>
              <a:ext cx="354950" cy="606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13542" y="9314497"/>
            <a:ext cx="354950" cy="60610"/>
            <a:chOff x="9413542" y="9314497"/>
            <a:chExt cx="354950" cy="6061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9413542" y="9314497"/>
              <a:ext cx="354950" cy="606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88956" y="9314497"/>
            <a:ext cx="354950" cy="60610"/>
            <a:chOff x="13688956" y="9314497"/>
            <a:chExt cx="354950" cy="606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3688956" y="9314497"/>
              <a:ext cx="354950" cy="6061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05276" y="8050184"/>
            <a:ext cx="247232" cy="247232"/>
            <a:chOff x="9605276" y="8050184"/>
            <a:chExt cx="247232" cy="24723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605276" y="8050184"/>
              <a:ext cx="247232" cy="247232"/>
              <a:chOff x="9605276" y="8050184"/>
              <a:chExt cx="247232" cy="24723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05276" y="8050184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00749" y="8042514"/>
              <a:ext cx="267197" cy="2296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729908" y="8050184"/>
            <a:ext cx="247232" cy="247232"/>
            <a:chOff x="13729908" y="8050184"/>
            <a:chExt cx="247232" cy="24723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729908" y="8050184"/>
              <a:ext cx="247232" cy="247232"/>
              <a:chOff x="13729908" y="8050184"/>
              <a:chExt cx="247232" cy="247232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29908" y="8050184"/>
                <a:ext cx="247232" cy="247232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25380" y="8042514"/>
              <a:ext cx="267197" cy="22960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924286" y="5113524"/>
            <a:ext cx="2488045" cy="34219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945158" y="3792791"/>
            <a:ext cx="2469242" cy="1038415"/>
            <a:chOff x="7945158" y="3792791"/>
            <a:chExt cx="2469242" cy="103841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45158" y="3792791"/>
              <a:ext cx="2469242" cy="103841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453635" y="4911598"/>
            <a:ext cx="1707234" cy="874025"/>
            <a:chOff x="6453635" y="4911598"/>
            <a:chExt cx="1707234" cy="87402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53635" y="4911598"/>
              <a:ext cx="1707234" cy="87402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68956" y="6275848"/>
            <a:ext cx="1461916" cy="748434"/>
            <a:chOff x="6568956" y="6275848"/>
            <a:chExt cx="1461916" cy="7484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68956" y="6275848"/>
              <a:ext cx="1461916" cy="74843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599714" y="3926023"/>
            <a:ext cx="9086239" cy="3009564"/>
            <a:chOff x="4599714" y="3926023"/>
            <a:chExt cx="9086239" cy="300956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059400" y="3926023"/>
              <a:ext cx="2261292" cy="743005"/>
              <a:chOff x="8059400" y="3926023"/>
              <a:chExt cx="2261292" cy="74300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8059400" y="3926023"/>
                <a:ext cx="2261292" cy="743005"/>
                <a:chOff x="8059400" y="3926023"/>
                <a:chExt cx="2261292" cy="743005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059400" y="3926023"/>
                  <a:ext cx="2261292" cy="743005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400997" y="4053169"/>
                <a:ext cx="1547925" cy="49248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667198" y="6347603"/>
              <a:ext cx="1284975" cy="587985"/>
              <a:chOff x="6667198" y="6347603"/>
              <a:chExt cx="1284975" cy="587985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667198" y="6347603"/>
                <a:ext cx="1284975" cy="587985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21996" y="6425349"/>
              <a:ext cx="1251452" cy="45902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0333592" y="6347603"/>
              <a:ext cx="1284975" cy="587985"/>
              <a:chOff x="10333592" y="6347603"/>
              <a:chExt cx="1284975" cy="58798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333592" y="6347603"/>
                <a:ext cx="1284975" cy="587985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288349" y="6425349"/>
              <a:ext cx="1251452" cy="459024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2279964" y="6347603"/>
              <a:ext cx="1284975" cy="587985"/>
              <a:chOff x="12279964" y="6347603"/>
              <a:chExt cx="1284975" cy="587985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279964" y="6347603"/>
                <a:ext cx="1284975" cy="587985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34730" y="6425349"/>
              <a:ext cx="1251452" cy="459024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4720776" y="6347603"/>
              <a:ext cx="1284975" cy="587985"/>
              <a:chOff x="4720776" y="6347603"/>
              <a:chExt cx="1284975" cy="587985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720776" y="6347603"/>
                <a:ext cx="1284975" cy="587985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75577" y="6425349"/>
              <a:ext cx="1251452" cy="459024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8878853" y="4926572"/>
              <a:ext cx="541072" cy="81315"/>
              <a:chOff x="8878853" y="4926572"/>
              <a:chExt cx="541072" cy="81315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16200000">
                <a:off x="8878853" y="4926572"/>
                <a:ext cx="541072" cy="8131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4626078" y="5009516"/>
              <a:ext cx="1474371" cy="674650"/>
              <a:chOff x="4626078" y="5009516"/>
              <a:chExt cx="1474371" cy="674650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4626078" y="5009516"/>
                <a:ext cx="1474371" cy="674650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74216" y="5098731"/>
              <a:ext cx="1330497" cy="492487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6572500" y="5009516"/>
              <a:ext cx="1474371" cy="674650"/>
              <a:chOff x="6572500" y="5009516"/>
              <a:chExt cx="1474371" cy="674650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572500" y="5009516"/>
                <a:ext cx="1474371" cy="674650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20635" y="5098721"/>
              <a:ext cx="1340021" cy="521059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10238894" y="5009516"/>
              <a:ext cx="1474371" cy="674650"/>
              <a:chOff x="10238894" y="5009516"/>
              <a:chExt cx="1474371" cy="674650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238894" y="5009516"/>
                <a:ext cx="1474371" cy="674650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187073" y="5098731"/>
              <a:ext cx="1307897" cy="492487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2185265" y="5009516"/>
              <a:ext cx="1474371" cy="674650"/>
              <a:chOff x="12185265" y="5009516"/>
              <a:chExt cx="1474371" cy="674650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185265" y="5009516"/>
                <a:ext cx="1474371" cy="674650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133359" y="5098731"/>
              <a:ext cx="1233735" cy="521059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8340134" y="5244681"/>
              <a:ext cx="1618510" cy="48415"/>
              <a:chOff x="8340134" y="5244681"/>
              <a:chExt cx="1618510" cy="48415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340134" y="5244681"/>
                <a:ext cx="1618510" cy="4841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8380791" y="6593931"/>
              <a:ext cx="1618510" cy="48415"/>
              <a:chOff x="8380791" y="6593931"/>
              <a:chExt cx="1618510" cy="48415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380791" y="6593931"/>
                <a:ext cx="1618510" cy="48415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5051316" y="5975227"/>
              <a:ext cx="623895" cy="81315"/>
              <a:chOff x="5051316" y="5975227"/>
              <a:chExt cx="623895" cy="81315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6200000">
                <a:off x="5051316" y="5975227"/>
                <a:ext cx="623895" cy="81315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6997738" y="5975227"/>
              <a:ext cx="623895" cy="81315"/>
              <a:chOff x="6997738" y="5975227"/>
              <a:chExt cx="623895" cy="81315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6200000">
                <a:off x="6997738" y="5975227"/>
                <a:ext cx="623895" cy="8131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0664132" y="5975227"/>
              <a:ext cx="623895" cy="81315"/>
              <a:chOff x="10664132" y="5975227"/>
              <a:chExt cx="623895" cy="81315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6200000">
                <a:off x="10664132" y="5975227"/>
                <a:ext cx="623895" cy="8131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2610503" y="5975227"/>
              <a:ext cx="623895" cy="81315"/>
              <a:chOff x="12610503" y="5975227"/>
              <a:chExt cx="623895" cy="81315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6200000">
                <a:off x="12610503" y="5975227"/>
                <a:ext cx="623895" cy="81315"/>
              </a:xfrm>
              <a:prstGeom prst="rect">
                <a:avLst/>
              </a:prstGeom>
            </p:spPr>
          </p:pic>
        </p:grpSp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088858" y="4079972"/>
            <a:ext cx="2002131" cy="342197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825239" y="6458105"/>
            <a:ext cx="1850940" cy="354416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10734953" y="4195349"/>
            <a:ext cx="1069567" cy="114286"/>
            <a:chOff x="10734953" y="4195349"/>
            <a:chExt cx="1069567" cy="114286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734953" y="4195349"/>
              <a:ext cx="1069567" cy="114286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722183" y="5224039"/>
            <a:ext cx="1069567" cy="114286"/>
            <a:chOff x="13722183" y="5224039"/>
            <a:chExt cx="1069567" cy="114286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722183" y="5224039"/>
              <a:ext cx="1069567" cy="11428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3663070" y="6571511"/>
            <a:ext cx="1069567" cy="114286"/>
            <a:chOff x="13663070" y="6571511"/>
            <a:chExt cx="1069567" cy="114286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663070" y="6571511"/>
              <a:ext cx="1069567" cy="11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91273" y="4732107"/>
            <a:ext cx="4842510" cy="2959956"/>
            <a:chOff x="12091273" y="4732107"/>
            <a:chExt cx="4842510" cy="29599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91273" y="4732107"/>
              <a:ext cx="4842510" cy="29599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03272" y="3963702"/>
            <a:ext cx="1565748" cy="469724"/>
            <a:chOff x="12003272" y="3963702"/>
            <a:chExt cx="1565748" cy="4697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03272" y="3963702"/>
              <a:ext cx="1565748" cy="469724"/>
              <a:chOff x="12003272" y="3963702"/>
              <a:chExt cx="1565748" cy="4697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03272" y="3963702"/>
                <a:ext cx="1565748" cy="4697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996" y="4056949"/>
              <a:ext cx="600291" cy="3123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4888" y="6732432"/>
            <a:ext cx="1820862" cy="546258"/>
            <a:chOff x="13674888" y="6732432"/>
            <a:chExt cx="1820862" cy="54625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674888" y="6732432"/>
              <a:ext cx="1820862" cy="546258"/>
              <a:chOff x="13674888" y="6732432"/>
              <a:chExt cx="1820862" cy="5462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74888" y="6732432"/>
                <a:ext cx="1820862" cy="546258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94442" y="6840738"/>
              <a:ext cx="744799" cy="32842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43655" y="3403102"/>
            <a:ext cx="3131502" cy="3828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0287" y="6030629"/>
            <a:ext cx="3607387" cy="6701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40286" y="9221067"/>
            <a:ext cx="4452473" cy="3337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9368" y="4665720"/>
            <a:ext cx="4842510" cy="4583915"/>
            <a:chOff x="12129368" y="4665720"/>
            <a:chExt cx="4842510" cy="45839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9368" y="4665720"/>
              <a:ext cx="4842510" cy="45839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03272" y="3963702"/>
            <a:ext cx="1565748" cy="469724"/>
            <a:chOff x="12003272" y="3963702"/>
            <a:chExt cx="1565748" cy="4697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03272" y="3963702"/>
              <a:ext cx="1565748" cy="469724"/>
              <a:chOff x="12003272" y="3963702"/>
              <a:chExt cx="1565748" cy="4697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03272" y="3963702"/>
                <a:ext cx="1565748" cy="4697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996" y="4056949"/>
              <a:ext cx="600291" cy="3123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655" y="3403102"/>
            <a:ext cx="3131502" cy="3828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02709" y="5291593"/>
            <a:ext cx="1336974" cy="1573429"/>
            <a:chOff x="12402709" y="5291593"/>
            <a:chExt cx="1336974" cy="1573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2709" y="5291593"/>
              <a:ext cx="1336974" cy="1573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56568" y="5291593"/>
            <a:ext cx="1284838" cy="1573429"/>
            <a:chOff x="13956568" y="5291593"/>
            <a:chExt cx="1284838" cy="1573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56568" y="5291593"/>
              <a:ext cx="1284838" cy="1573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58292" y="5291593"/>
            <a:ext cx="1253582" cy="1573429"/>
            <a:chOff x="15458292" y="5291593"/>
            <a:chExt cx="1253582" cy="1573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8292" y="5291593"/>
              <a:ext cx="1253582" cy="1573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70155" y="5988203"/>
            <a:ext cx="706518" cy="211955"/>
            <a:chOff x="14270155" y="5988203"/>
            <a:chExt cx="706518" cy="21195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270155" y="5988203"/>
              <a:ext cx="706518" cy="211955"/>
              <a:chOff x="14270155" y="5988203"/>
              <a:chExt cx="706518" cy="21195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270155" y="5988203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71749" y="6030227"/>
              <a:ext cx="322368" cy="12374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28106" y="6931689"/>
            <a:ext cx="1336974" cy="1573429"/>
            <a:chOff x="12428106" y="6931689"/>
            <a:chExt cx="1336974" cy="1573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8106" y="6931689"/>
              <a:ext cx="1336974" cy="1573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69267" y="6931689"/>
            <a:ext cx="1284838" cy="1573429"/>
            <a:chOff x="13969267" y="6931689"/>
            <a:chExt cx="1284838" cy="1573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69267" y="6931689"/>
              <a:ext cx="1284838" cy="1573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58292" y="6931689"/>
            <a:ext cx="1253582" cy="1573429"/>
            <a:chOff x="15458292" y="6931689"/>
            <a:chExt cx="1253582" cy="1573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8292" y="6931689"/>
              <a:ext cx="1253582" cy="157342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83334" y="7140372"/>
            <a:ext cx="3669426" cy="65735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40286" y="9221067"/>
            <a:ext cx="4452473" cy="33379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83336" y="4809238"/>
            <a:ext cx="3080063" cy="3674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9368" y="4607143"/>
            <a:ext cx="4842510" cy="4678571"/>
            <a:chOff x="12129368" y="4607143"/>
            <a:chExt cx="4842510" cy="467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9368" y="4607143"/>
              <a:ext cx="4842510" cy="467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03272" y="3963702"/>
            <a:ext cx="1565748" cy="469724"/>
            <a:chOff x="12003272" y="3963702"/>
            <a:chExt cx="1565748" cy="4697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03272" y="3963702"/>
              <a:ext cx="1565748" cy="469724"/>
              <a:chOff x="12003272" y="3963702"/>
              <a:chExt cx="1565748" cy="4697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03272" y="3963702"/>
                <a:ext cx="1565748" cy="4697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996" y="4056949"/>
              <a:ext cx="600291" cy="3123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655" y="3403102"/>
            <a:ext cx="3131502" cy="3828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94322" y="7806705"/>
            <a:ext cx="674698" cy="837044"/>
            <a:chOff x="12894322" y="7806705"/>
            <a:chExt cx="674698" cy="8370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4322" y="7806705"/>
              <a:ext cx="674698" cy="8370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60884" y="7041913"/>
            <a:ext cx="3908492" cy="6275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0286" y="9230591"/>
            <a:ext cx="4490397" cy="3337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14717" y="5142857"/>
            <a:ext cx="3577848" cy="1718328"/>
            <a:chOff x="12814717" y="5142857"/>
            <a:chExt cx="3577848" cy="17183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14717" y="5142857"/>
              <a:ext cx="3577848" cy="171832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0970" y="5759171"/>
            <a:ext cx="2505482" cy="3240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94322" y="7806705"/>
            <a:ext cx="674698" cy="837044"/>
            <a:chOff x="12894322" y="7806705"/>
            <a:chExt cx="674698" cy="8370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4322" y="7806705"/>
              <a:ext cx="674698" cy="8370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94322" y="7816185"/>
            <a:ext cx="674698" cy="837044"/>
            <a:chOff x="12894322" y="7816185"/>
            <a:chExt cx="674698" cy="8370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4322" y="7816185"/>
              <a:ext cx="674698" cy="8370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29586" y="7816185"/>
            <a:ext cx="674698" cy="837044"/>
            <a:chOff x="13829586" y="7816185"/>
            <a:chExt cx="674698" cy="8370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9586" y="7816185"/>
              <a:ext cx="674698" cy="837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64850" y="7816185"/>
            <a:ext cx="674698" cy="837044"/>
            <a:chOff x="14764850" y="7816185"/>
            <a:chExt cx="674698" cy="8370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64850" y="7816185"/>
              <a:ext cx="674698" cy="837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700115" y="7816185"/>
            <a:ext cx="674698" cy="837044"/>
            <a:chOff x="15700115" y="7816185"/>
            <a:chExt cx="674698" cy="83704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00115" y="7816185"/>
              <a:ext cx="674698" cy="837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563" y="1382412"/>
            <a:ext cx="1739251" cy="17030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8146" y="1424384"/>
            <a:ext cx="12254284" cy="13750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9841" y="-285714"/>
            <a:ext cx="19276190" cy="3561905"/>
            <a:chOff x="-469841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9841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9368" y="5688094"/>
            <a:ext cx="4842510" cy="3561541"/>
            <a:chOff x="12129368" y="5688094"/>
            <a:chExt cx="4842510" cy="35615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9368" y="5688094"/>
              <a:ext cx="4842510" cy="3561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0798" y="4021599"/>
            <a:ext cx="1798207" cy="3828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49624" y="6225219"/>
            <a:ext cx="4037795" cy="2820384"/>
            <a:chOff x="12549624" y="6225219"/>
            <a:chExt cx="4037795" cy="282038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49624" y="6225219"/>
              <a:ext cx="4037795" cy="28203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72529" y="5811904"/>
            <a:ext cx="706518" cy="211955"/>
            <a:chOff x="15772529" y="5811904"/>
            <a:chExt cx="706518" cy="2119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772529" y="5811904"/>
              <a:ext cx="706518" cy="211955"/>
              <a:chOff x="15772529" y="5811904"/>
              <a:chExt cx="706518" cy="21195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772529" y="5811904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4123" y="5853928"/>
              <a:ext cx="322368" cy="1237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7529" y="6402789"/>
            <a:ext cx="3240073" cy="3547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92681" y="4860474"/>
            <a:ext cx="4473664" cy="61745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40286" y="9221067"/>
            <a:ext cx="4306321" cy="3338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9368" y="5142857"/>
            <a:ext cx="4842510" cy="4106778"/>
            <a:chOff x="12129368" y="5142857"/>
            <a:chExt cx="4842510" cy="410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9368" y="5142857"/>
              <a:ext cx="4842510" cy="4106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619595" y="5760656"/>
            <a:ext cx="4037795" cy="2820384"/>
            <a:chOff x="12619595" y="5760656"/>
            <a:chExt cx="4037795" cy="28203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9595" y="5760656"/>
              <a:ext cx="4037795" cy="28203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26982" y="5304291"/>
            <a:ext cx="706518" cy="211955"/>
            <a:chOff x="12926982" y="5304291"/>
            <a:chExt cx="706518" cy="2119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26982" y="5304291"/>
              <a:ext cx="706518" cy="211955"/>
              <a:chOff x="12926982" y="5304291"/>
              <a:chExt cx="706518" cy="2119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26982" y="5304291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28576" y="5346315"/>
              <a:ext cx="322368" cy="12374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191" y="5888153"/>
            <a:ext cx="3586692" cy="3547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0300" y="8704109"/>
            <a:ext cx="4452864" cy="3337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91744" y="5304291"/>
            <a:ext cx="706518" cy="211955"/>
            <a:chOff x="13791744" y="5304291"/>
            <a:chExt cx="706518" cy="2119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791744" y="5304291"/>
              <a:ext cx="706518" cy="211955"/>
              <a:chOff x="13791744" y="5304291"/>
              <a:chExt cx="706518" cy="2119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91744" y="5304291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93338" y="5346315"/>
              <a:ext cx="322368" cy="123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40895" y="5304291"/>
            <a:ext cx="706518" cy="211955"/>
            <a:chOff x="14640895" y="5304291"/>
            <a:chExt cx="706518" cy="21195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640895" y="5304291"/>
              <a:ext cx="706518" cy="211955"/>
              <a:chOff x="14640895" y="5304291"/>
              <a:chExt cx="706518" cy="2119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40895" y="5304291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2489" y="5346315"/>
              <a:ext cx="322368" cy="1237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97295" y="5302857"/>
            <a:ext cx="706518" cy="211955"/>
            <a:chOff x="15497295" y="5302857"/>
            <a:chExt cx="706518" cy="21195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497295" y="5302857"/>
              <a:ext cx="706518" cy="211955"/>
              <a:chOff x="15497295" y="5302857"/>
              <a:chExt cx="706518" cy="2119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97295" y="5302857"/>
                <a:ext cx="706518" cy="21195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98888" y="5344881"/>
              <a:ext cx="322368" cy="12374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7529" y="4444968"/>
            <a:ext cx="3962683" cy="7131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9368" y="4607143"/>
            <a:ext cx="4842510" cy="4678571"/>
            <a:chOff x="12129368" y="4607143"/>
            <a:chExt cx="4842510" cy="467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9368" y="4607143"/>
              <a:ext cx="4842510" cy="467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03272" y="3963702"/>
            <a:ext cx="1565748" cy="469724"/>
            <a:chOff x="12003272" y="3963702"/>
            <a:chExt cx="1565748" cy="4697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03272" y="3963702"/>
              <a:ext cx="1565748" cy="469724"/>
              <a:chOff x="12003272" y="3963702"/>
              <a:chExt cx="1565748" cy="46972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03272" y="3963702"/>
                <a:ext cx="1565748" cy="46972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996" y="4056949"/>
              <a:ext cx="600291" cy="3123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655" y="3403102"/>
            <a:ext cx="3131502" cy="3828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15542" y="7984525"/>
            <a:ext cx="833125" cy="837044"/>
            <a:chOff x="12815542" y="7984525"/>
            <a:chExt cx="833125" cy="8370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15542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19927" y="8297069"/>
            <a:ext cx="639569" cy="191871"/>
            <a:chOff x="12919927" y="8297069"/>
            <a:chExt cx="639569" cy="1918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919927" y="8297069"/>
              <a:ext cx="639569" cy="191871"/>
              <a:chOff x="12919927" y="8297069"/>
              <a:chExt cx="639569" cy="1918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919927" y="8297069"/>
                <a:ext cx="639569" cy="19187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02417" y="8335111"/>
              <a:ext cx="298122" cy="11201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7525" y="7587620"/>
            <a:ext cx="1383168" cy="3547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748765" y="7984525"/>
            <a:ext cx="833125" cy="837044"/>
            <a:chOff x="13748765" y="7984525"/>
            <a:chExt cx="833125" cy="8370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48765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71737" y="7984525"/>
            <a:ext cx="833125" cy="837044"/>
            <a:chOff x="14671737" y="7984525"/>
            <a:chExt cx="833125" cy="8370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1737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04961" y="7984525"/>
            <a:ext cx="833125" cy="837044"/>
            <a:chOff x="15604961" y="7984525"/>
            <a:chExt cx="833125" cy="8370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04961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37476" y="5690394"/>
            <a:ext cx="723405" cy="726807"/>
            <a:chOff x="13137476" y="5690394"/>
            <a:chExt cx="723405" cy="72680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37476" y="5690394"/>
              <a:ext cx="723405" cy="7268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87261" y="5690394"/>
            <a:ext cx="723405" cy="726807"/>
            <a:chOff x="14187261" y="5690394"/>
            <a:chExt cx="723405" cy="7268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87261" y="5690394"/>
              <a:ext cx="723405" cy="7268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282748" y="5690394"/>
            <a:ext cx="723405" cy="726807"/>
            <a:chOff x="15282748" y="5690394"/>
            <a:chExt cx="723405" cy="7268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82748" y="5690394"/>
              <a:ext cx="723405" cy="726807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55835" y="8525685"/>
            <a:ext cx="3086215" cy="64788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60884" y="4730543"/>
            <a:ext cx="3036825" cy="91321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40286" y="9230591"/>
            <a:ext cx="4490407" cy="33379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70408" y="6515465"/>
            <a:ext cx="2815292" cy="6478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495238" y="-285714"/>
            <a:ext cx="19276190" cy="3561905"/>
            <a:chOff x="-495238" y="-285714"/>
            <a:chExt cx="19276190" cy="3561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95238" y="-285714"/>
              <a:ext cx="19276190" cy="35619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411" y="1777945"/>
            <a:ext cx="1670041" cy="12290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834" y="1493768"/>
            <a:ext cx="812615" cy="399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59719" y="2255762"/>
            <a:ext cx="752983" cy="60610"/>
            <a:chOff x="6559719" y="2255762"/>
            <a:chExt cx="752983" cy="60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6559719" y="2255762"/>
              <a:ext cx="752983" cy="60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0581" y="5156094"/>
            <a:ext cx="3576586" cy="3576586"/>
            <a:chOff x="750581" y="5156094"/>
            <a:chExt cx="3576586" cy="35765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581" y="5156094"/>
              <a:ext cx="3576586" cy="3576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11908" y="3786848"/>
            <a:ext cx="5369044" cy="5891167"/>
            <a:chOff x="11811908" y="3786848"/>
            <a:chExt cx="5369044" cy="58911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1908" y="3786848"/>
              <a:ext cx="5369044" cy="58911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9368" y="4607143"/>
            <a:ext cx="4842510" cy="4678571"/>
            <a:chOff x="12129368" y="4607143"/>
            <a:chExt cx="4842510" cy="467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9368" y="4607143"/>
              <a:ext cx="4842510" cy="467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96857" y="3699098"/>
            <a:ext cx="9256193" cy="6062806"/>
            <a:chOff x="1896857" y="3699098"/>
            <a:chExt cx="9256193" cy="60628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857" y="3699098"/>
              <a:ext cx="9256193" cy="60628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03272" y="3963702"/>
            <a:ext cx="1565748" cy="469724"/>
            <a:chOff x="12003272" y="3963702"/>
            <a:chExt cx="1565748" cy="46972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003272" y="3963702"/>
              <a:ext cx="1565748" cy="469724"/>
              <a:chOff x="12003272" y="3963702"/>
              <a:chExt cx="1565748" cy="4697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03272" y="3963702"/>
                <a:ext cx="1565748" cy="46972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9996" y="4056949"/>
              <a:ext cx="600291" cy="3123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3655" y="3403102"/>
            <a:ext cx="3131502" cy="3828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15542" y="7984525"/>
            <a:ext cx="833125" cy="837044"/>
            <a:chOff x="12815542" y="7984525"/>
            <a:chExt cx="833125" cy="8370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15542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19927" y="8297069"/>
            <a:ext cx="639569" cy="191871"/>
            <a:chOff x="12919927" y="8297069"/>
            <a:chExt cx="639569" cy="1918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919927" y="8297069"/>
              <a:ext cx="639569" cy="191871"/>
              <a:chOff x="12919927" y="8297069"/>
              <a:chExt cx="639569" cy="19187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919927" y="8297069"/>
                <a:ext cx="639569" cy="19187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02417" y="8335111"/>
              <a:ext cx="298122" cy="11201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7525" y="7587620"/>
            <a:ext cx="1383168" cy="3547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748765" y="7984525"/>
            <a:ext cx="833125" cy="837044"/>
            <a:chOff x="13748765" y="7984525"/>
            <a:chExt cx="833125" cy="8370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48765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71737" y="7984525"/>
            <a:ext cx="833125" cy="837044"/>
            <a:chOff x="14671737" y="7984525"/>
            <a:chExt cx="833125" cy="8370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1737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604961" y="7984525"/>
            <a:ext cx="833125" cy="837044"/>
            <a:chOff x="15604961" y="7984525"/>
            <a:chExt cx="833125" cy="8370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04961" y="7984525"/>
              <a:ext cx="833125" cy="8370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37476" y="5690394"/>
            <a:ext cx="723405" cy="726807"/>
            <a:chOff x="13137476" y="5690394"/>
            <a:chExt cx="723405" cy="7268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37476" y="5690394"/>
              <a:ext cx="723405" cy="7268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87261" y="5690394"/>
            <a:ext cx="723405" cy="726807"/>
            <a:chOff x="14187261" y="5690394"/>
            <a:chExt cx="723405" cy="7268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87261" y="5690394"/>
              <a:ext cx="723405" cy="7268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282748" y="5690394"/>
            <a:ext cx="723405" cy="726807"/>
            <a:chOff x="15282748" y="5690394"/>
            <a:chExt cx="723405" cy="72680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82748" y="5690394"/>
              <a:ext cx="723405" cy="72680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55835" y="8525685"/>
            <a:ext cx="3086215" cy="64788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60884" y="4730543"/>
            <a:ext cx="3036825" cy="91321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40286" y="9230591"/>
            <a:ext cx="4490407" cy="33379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70408" y="6515465"/>
            <a:ext cx="2815292" cy="64788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896857" y="3699098"/>
            <a:ext cx="9257143" cy="6066667"/>
            <a:chOff x="1896857" y="3699098"/>
            <a:chExt cx="9257143" cy="606666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896857" y="3699098"/>
              <a:ext cx="9256193" cy="6062806"/>
              <a:chOff x="1896857" y="3699098"/>
              <a:chExt cx="9256193" cy="606280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96857" y="3699098"/>
                <a:ext cx="9256193" cy="606280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149333" y="3945860"/>
              <a:ext cx="8759111" cy="5562302"/>
              <a:chOff x="2149333" y="3945860"/>
              <a:chExt cx="8759111" cy="556230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149333" y="3945860"/>
                <a:ext cx="8759111" cy="55623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568" y="1382416"/>
            <a:ext cx="2034489" cy="1697699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1776B881-E522-4353-9A5A-D2A5245D3F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19050" y="1424384"/>
            <a:ext cx="5051455" cy="13790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41325"/>
            <a:ext cx="18250323" cy="8603063"/>
            <a:chOff x="0" y="841325"/>
            <a:chExt cx="18250323" cy="8603063"/>
          </a:xfrm>
        </p:grpSpPr>
        <p:pic>
          <p:nvPicPr>
            <p:cNvPr id="3" name="Object 2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1325"/>
              <a:ext cx="18250323" cy="8603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568" y="1382416"/>
            <a:ext cx="2063061" cy="1697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8146" y="1424384"/>
            <a:ext cx="12273636" cy="137507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7619" y="-342857"/>
            <a:ext cx="6768254" cy="10971429"/>
            <a:chOff x="-647619" y="-342857"/>
            <a:chExt cx="6768254" cy="10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7619" y="-342857"/>
              <a:ext cx="6768254" cy="109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887" y="1777945"/>
            <a:ext cx="2495307" cy="1043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71063"/>
            <a:ext cx="1760892" cy="4249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1657" y="2146096"/>
            <a:ext cx="6424699" cy="10868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7043" y="5228684"/>
            <a:ext cx="2442858" cy="2442858"/>
            <a:chOff x="7947043" y="5228684"/>
            <a:chExt cx="2442858" cy="24428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7043" y="5228684"/>
              <a:ext cx="2442858" cy="24428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3157" y="5334843"/>
            <a:ext cx="2221733" cy="3336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2705" y="5263495"/>
            <a:ext cx="2442858" cy="2442858"/>
            <a:chOff x="11182705" y="5263495"/>
            <a:chExt cx="2442858" cy="24428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2705" y="5263495"/>
              <a:ext cx="2442858" cy="24428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84437" y="5334843"/>
            <a:ext cx="2195028" cy="3336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80272" y="5246089"/>
            <a:ext cx="2442858" cy="2442858"/>
            <a:chOff x="14380272" y="5246089"/>
            <a:chExt cx="2442858" cy="24428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80272" y="5246089"/>
              <a:ext cx="2442858" cy="24428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66822" y="5352891"/>
            <a:ext cx="1459142" cy="3336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05601" y="6045176"/>
            <a:ext cx="1047516" cy="1114463"/>
            <a:chOff x="8605601" y="6045176"/>
            <a:chExt cx="1047516" cy="11144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5601" y="6045176"/>
              <a:ext cx="1047516" cy="11144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98365" y="3701833"/>
            <a:ext cx="164895" cy="164895"/>
            <a:chOff x="11898365" y="3701833"/>
            <a:chExt cx="164895" cy="1648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98365" y="3701833"/>
              <a:ext cx="164895" cy="164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2195" y="3701833"/>
            <a:ext cx="164895" cy="164895"/>
            <a:chOff x="12322195" y="3701833"/>
            <a:chExt cx="164895" cy="1648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2195" y="3701833"/>
              <a:ext cx="164895" cy="164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46024" y="3701833"/>
            <a:ext cx="164895" cy="164895"/>
            <a:chOff x="12746024" y="3701833"/>
            <a:chExt cx="164895" cy="1648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46024" y="3701833"/>
              <a:ext cx="164895" cy="1648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64218" y="4318986"/>
            <a:ext cx="2805424" cy="87532"/>
            <a:chOff x="9164218" y="4318986"/>
            <a:chExt cx="2805424" cy="875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64218" y="4318986"/>
              <a:ext cx="2805424" cy="87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05973" y="4318986"/>
            <a:ext cx="2805424" cy="87532"/>
            <a:chOff x="12805973" y="4318986"/>
            <a:chExt cx="2805424" cy="875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05973" y="4318986"/>
              <a:ext cx="2805424" cy="87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04388" y="4757537"/>
            <a:ext cx="868039" cy="85986"/>
            <a:chOff x="8704388" y="4757537"/>
            <a:chExt cx="868039" cy="859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8704388" y="4757537"/>
              <a:ext cx="868039" cy="859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90831" y="4517040"/>
            <a:ext cx="1426605" cy="85986"/>
            <a:chOff x="11690831" y="4517040"/>
            <a:chExt cx="1426605" cy="859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1690831" y="4517040"/>
              <a:ext cx="1426605" cy="859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10674" y="4751671"/>
            <a:ext cx="868039" cy="85986"/>
            <a:chOff x="15210674" y="4751671"/>
            <a:chExt cx="868039" cy="859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5210674" y="4751671"/>
              <a:ext cx="868039" cy="859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29105" y="4080591"/>
            <a:ext cx="489489" cy="85986"/>
            <a:chOff x="11729105" y="4080591"/>
            <a:chExt cx="489489" cy="85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1729105" y="4080591"/>
              <a:ext cx="489489" cy="859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81993" y="4071552"/>
            <a:ext cx="489489" cy="85986"/>
            <a:chOff x="12581993" y="4071552"/>
            <a:chExt cx="489489" cy="859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581993" y="4071552"/>
              <a:ext cx="489489" cy="8598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49710" y="7888872"/>
            <a:ext cx="3309988" cy="60240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74682" y="7888872"/>
            <a:ext cx="2946169" cy="89838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82967" y="7888872"/>
            <a:ext cx="3057998" cy="8983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585452" y="5771821"/>
            <a:ext cx="1637363" cy="1637363"/>
            <a:chOff x="11585452" y="5771821"/>
            <a:chExt cx="1637363" cy="163736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585452" y="5771821"/>
              <a:ext cx="1637363" cy="16373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867350" y="5868057"/>
            <a:ext cx="1468701" cy="1468701"/>
            <a:chOff x="14867350" y="5868057"/>
            <a:chExt cx="1468701" cy="146870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67350" y="5868057"/>
              <a:ext cx="1468701" cy="14687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5840" y="1777945"/>
            <a:ext cx="4433707" cy="1056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834" y="1471063"/>
            <a:ext cx="1408844" cy="4249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3049" y="3279455"/>
            <a:ext cx="4371429" cy="6171429"/>
            <a:chOff x="1483049" y="3279455"/>
            <a:chExt cx="4371429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83049" y="3279455"/>
              <a:ext cx="4363414" cy="6171429"/>
              <a:chOff x="1483049" y="3279455"/>
              <a:chExt cx="4363414" cy="6171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04086" y="-80953"/>
                <a:ext cx="8726829" cy="12342857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3049" y="3279455"/>
                <a:ext cx="4363414" cy="617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936436" y="4975485"/>
              <a:ext cx="467567" cy="467567"/>
              <a:chOff x="4936436" y="4975485"/>
              <a:chExt cx="467567" cy="4675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34218" y="4712267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6436" y="4975485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68182" y="5443052"/>
              <a:ext cx="467567" cy="467567"/>
              <a:chOff x="4968182" y="5443052"/>
              <a:chExt cx="467567" cy="4675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65964" y="5179833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68182" y="5443052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04690" y="6226624"/>
              <a:ext cx="467567" cy="467567"/>
              <a:chOff x="4904690" y="6226624"/>
              <a:chExt cx="467567" cy="4675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02472" y="5963405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04690" y="6226624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09452" y="6661465"/>
              <a:ext cx="467567" cy="467567"/>
              <a:chOff x="4809452" y="6661465"/>
              <a:chExt cx="467567" cy="4675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07234" y="6398247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09452" y="6661465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074982" y="7160778"/>
              <a:ext cx="467567" cy="467567"/>
              <a:chOff x="5074982" y="7160778"/>
              <a:chExt cx="467567" cy="4675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72764" y="6897560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4982" y="7160778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85564" y="7500381"/>
              <a:ext cx="467567" cy="467567"/>
              <a:chOff x="5085564" y="7500381"/>
              <a:chExt cx="467567" cy="4675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83346" y="7237163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85564" y="7500381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75669" y="7967948"/>
              <a:ext cx="467567" cy="467567"/>
              <a:chOff x="4575669" y="7967948"/>
              <a:chExt cx="467567" cy="4675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73451" y="7704730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75669" y="7967948"/>
                <a:ext cx="467567" cy="46756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843339" y="3279455"/>
            <a:ext cx="4371429" cy="6171429"/>
            <a:chOff x="6843339" y="3279455"/>
            <a:chExt cx="4371429" cy="6171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843339" y="3279455"/>
              <a:ext cx="4363414" cy="6171429"/>
              <a:chOff x="6843339" y="3279455"/>
              <a:chExt cx="4363414" cy="61714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56204" y="-80953"/>
                <a:ext cx="8726829" cy="1234285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43339" y="3279455"/>
                <a:ext cx="4363414" cy="61714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82232" y="4975485"/>
              <a:ext cx="467567" cy="467567"/>
              <a:chOff x="10282232" y="4975485"/>
              <a:chExt cx="467567" cy="4675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80014" y="4712267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82232" y="4975485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303396" y="5443052"/>
              <a:ext cx="467567" cy="467567"/>
              <a:chOff x="10303396" y="5443052"/>
              <a:chExt cx="467567" cy="46756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01178" y="5179833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03396" y="5443052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868554" y="6226624"/>
              <a:ext cx="467567" cy="467567"/>
              <a:chOff x="9868554" y="6226624"/>
              <a:chExt cx="467567" cy="46756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66336" y="5963405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68554" y="6226624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134084" y="6661465"/>
              <a:ext cx="467567" cy="467567"/>
              <a:chOff x="10134084" y="6661465"/>
              <a:chExt cx="467567" cy="46756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31866" y="6398247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34084" y="6661465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440883" y="7167127"/>
              <a:ext cx="467567" cy="467567"/>
              <a:chOff x="10440883" y="7167127"/>
              <a:chExt cx="467567" cy="4675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38665" y="6903909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40883" y="7167127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40883" y="7500381"/>
              <a:ext cx="467567" cy="467567"/>
              <a:chOff x="10440883" y="7500381"/>
              <a:chExt cx="467567" cy="46756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38665" y="7237163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40883" y="7500381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942628" y="7967948"/>
              <a:ext cx="467567" cy="467567"/>
              <a:chOff x="9942628" y="7967948"/>
              <a:chExt cx="467567" cy="46756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40410" y="7704730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42628" y="7967948"/>
                <a:ext cx="467567" cy="46756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203629" y="3279455"/>
            <a:ext cx="4371429" cy="6171429"/>
            <a:chOff x="12203629" y="3279455"/>
            <a:chExt cx="4371429" cy="617142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203629" y="3279455"/>
              <a:ext cx="4363414" cy="6171429"/>
              <a:chOff x="12203629" y="3279455"/>
              <a:chExt cx="4363414" cy="617142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16494" y="-80953"/>
                <a:ext cx="8726829" cy="12342857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03629" y="3279455"/>
                <a:ext cx="4363414" cy="617142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254384" y="4975485"/>
              <a:ext cx="467567" cy="467567"/>
              <a:chOff x="15254384" y="4975485"/>
              <a:chExt cx="467567" cy="46756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052166" y="4712267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54384" y="4975485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637717" y="5462099"/>
              <a:ext cx="467567" cy="467567"/>
              <a:chOff x="15637717" y="5462099"/>
              <a:chExt cx="467567" cy="46756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35499" y="5198881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37717" y="5462099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637717" y="6226624"/>
              <a:ext cx="467567" cy="467567"/>
              <a:chOff x="15637717" y="6226624"/>
              <a:chExt cx="467567" cy="46756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435499" y="5963405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37717" y="6226624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146341" y="6638978"/>
              <a:ext cx="467567" cy="467567"/>
              <a:chOff x="15146341" y="6638978"/>
              <a:chExt cx="467567" cy="467567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944123" y="6375760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46341" y="6638978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432505" y="7148080"/>
              <a:ext cx="467567" cy="467567"/>
              <a:chOff x="15432505" y="7148080"/>
              <a:chExt cx="467567" cy="46756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30287" y="6884861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32505" y="7148080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020601" y="7512286"/>
              <a:ext cx="467567" cy="467567"/>
              <a:chOff x="15020601" y="7512286"/>
              <a:chExt cx="467567" cy="46756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18383" y="7249068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20601" y="7512286"/>
                <a:ext cx="467567" cy="46756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912558" y="7967948"/>
              <a:ext cx="467567" cy="467567"/>
              <a:chOff x="14912558" y="7967948"/>
              <a:chExt cx="467567" cy="46756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10340" y="7704730"/>
                <a:ext cx="935133" cy="935133"/>
              </a:xfrm>
              <a:prstGeom prst="rect">
                <a:avLst/>
              </a:prstGeom>
            </p:spPr>
          </p:pic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12558" y="7967948"/>
                <a:ext cx="467567" cy="467567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3191632" y="6230761"/>
            <a:ext cx="3651707" cy="3538533"/>
            <a:chOff x="3191632" y="6230761"/>
            <a:chExt cx="3651707" cy="353853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191632" y="6230761"/>
              <a:ext cx="3651707" cy="3538533"/>
              <a:chOff x="3191632" y="6230761"/>
              <a:chExt cx="3651707" cy="353853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91632" y="6230761"/>
                <a:ext cx="3651707" cy="3538533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4445" y="6731445"/>
              <a:ext cx="3585131" cy="266276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551922" y="6211057"/>
            <a:ext cx="3651707" cy="3538533"/>
            <a:chOff x="8551922" y="6211057"/>
            <a:chExt cx="3651707" cy="353853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8551922" y="6211057"/>
              <a:ext cx="3651707" cy="3538533"/>
              <a:chOff x="8551922" y="6211057"/>
              <a:chExt cx="3651707" cy="3538533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51922" y="6211057"/>
                <a:ext cx="3651707" cy="3538533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44260" y="6711741"/>
              <a:ext cx="3405198" cy="67745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840613" y="6191352"/>
            <a:ext cx="3651707" cy="3538533"/>
            <a:chOff x="13840613" y="6191352"/>
            <a:chExt cx="3651707" cy="353853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840613" y="6191352"/>
              <a:ext cx="3651707" cy="3538533"/>
              <a:chOff x="13840613" y="6191352"/>
              <a:chExt cx="3651707" cy="3538533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40613" y="6191352"/>
                <a:ext cx="3651707" cy="3538533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32907" y="6692036"/>
              <a:ext cx="3545436" cy="27054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411" y="1777945"/>
            <a:ext cx="5838888" cy="11696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834" y="1483634"/>
            <a:ext cx="1760892" cy="399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14818" y="6085347"/>
            <a:ext cx="4349549" cy="2506230"/>
            <a:chOff x="13414818" y="6085347"/>
            <a:chExt cx="4349549" cy="25062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0043" y="4832232"/>
              <a:ext cx="8699098" cy="501246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4818" y="6085347"/>
              <a:ext cx="4349549" cy="250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92362" y="2865398"/>
            <a:ext cx="4349549" cy="2506230"/>
            <a:chOff x="10792362" y="2865398"/>
            <a:chExt cx="4349549" cy="25062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7588" y="1612283"/>
              <a:ext cx="8699098" cy="501246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2362" y="2865398"/>
              <a:ext cx="4349549" cy="25062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3141" y="6085347"/>
            <a:ext cx="4349549" cy="2506230"/>
            <a:chOff x="8203141" y="6085347"/>
            <a:chExt cx="4349549" cy="25062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8367" y="4832232"/>
              <a:ext cx="8699098" cy="501246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3141" y="6085347"/>
              <a:ext cx="4349549" cy="25062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03141" y="8591576"/>
            <a:ext cx="4349549" cy="1694138"/>
            <a:chOff x="8203141" y="8591576"/>
            <a:chExt cx="4349549" cy="1694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3141" y="8591576"/>
              <a:ext cx="4349549" cy="16941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8649" y="8667942"/>
            <a:ext cx="2545678" cy="3555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2191" y="9251045"/>
            <a:ext cx="3757014" cy="590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35161" y="3300224"/>
            <a:ext cx="2919994" cy="1796919"/>
            <a:chOff x="1475621" y="3300224"/>
            <a:chExt cx="2919994" cy="17969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5621" y="3300224"/>
              <a:ext cx="2919994" cy="1796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5479" y="5018182"/>
            <a:ext cx="3044894" cy="1662673"/>
            <a:chOff x="1335939" y="5018182"/>
            <a:chExt cx="3044894" cy="16626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5939" y="5018182"/>
              <a:ext cx="3044894" cy="1662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6891" y="3621493"/>
            <a:ext cx="3782071" cy="6298488"/>
            <a:chOff x="967351" y="3621493"/>
            <a:chExt cx="3782071" cy="62984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351" y="3621493"/>
              <a:ext cx="3782071" cy="62984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3199" y="3084351"/>
            <a:ext cx="3421358" cy="598188"/>
            <a:chOff x="1163659" y="3084351"/>
            <a:chExt cx="3421358" cy="5981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3659" y="3084351"/>
              <a:ext cx="3421358" cy="598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10260" y="7001723"/>
            <a:ext cx="3032196" cy="1516098"/>
            <a:chOff x="1350720" y="7001723"/>
            <a:chExt cx="3032196" cy="151609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0720" y="7001723"/>
              <a:ext cx="3032196" cy="151609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30434" y="3186639"/>
            <a:ext cx="2811368" cy="4653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36323" y="8710284"/>
            <a:ext cx="3117670" cy="861557"/>
            <a:chOff x="1376783" y="8710284"/>
            <a:chExt cx="3117670" cy="8615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6783" y="8710284"/>
              <a:ext cx="3117670" cy="86155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62668" y="4100849"/>
            <a:ext cx="2028732" cy="39225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37268" y="6457120"/>
            <a:ext cx="1872998" cy="40199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62665" y="8796003"/>
            <a:ext cx="2028722" cy="4019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92362" y="5371628"/>
            <a:ext cx="4349549" cy="1694138"/>
            <a:chOff x="10792362" y="5371628"/>
            <a:chExt cx="4349549" cy="16941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2362" y="5371628"/>
              <a:ext cx="4349549" cy="16941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87870" y="5447995"/>
            <a:ext cx="2574316" cy="35558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81415" y="6031097"/>
            <a:ext cx="3651738" cy="599814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000A62DB-6495-46C4-895F-91CAA0C90EF1}"/>
              </a:ext>
            </a:extLst>
          </p:cNvPr>
          <p:cNvGrpSpPr/>
          <p:nvPr/>
        </p:nvGrpSpPr>
        <p:grpSpPr>
          <a:xfrm>
            <a:off x="13390858" y="8578692"/>
            <a:ext cx="4385489" cy="1694138"/>
            <a:chOff x="13390858" y="8578692"/>
            <a:chExt cx="4385489" cy="1694138"/>
          </a:xfrm>
        </p:grpSpPr>
        <p:pic>
          <p:nvPicPr>
            <p:cNvPr id="50" name="Object 12">
              <a:extLst>
                <a:ext uri="{FF2B5EF4-FFF2-40B4-BE49-F238E27FC236}">
                  <a16:creationId xmlns:a16="http://schemas.microsoft.com/office/drawing/2014/main" id="{918304FF-02B2-41CA-AACE-D45E8654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90858" y="8578692"/>
              <a:ext cx="4385489" cy="1694138"/>
            </a:xfrm>
            <a:prstGeom prst="rect">
              <a:avLst/>
            </a:prstGeom>
          </p:spPr>
        </p:pic>
      </p:grpSp>
      <p:pic>
        <p:nvPicPr>
          <p:cNvPr id="53" name="Object 14">
            <a:extLst>
              <a:ext uri="{FF2B5EF4-FFF2-40B4-BE49-F238E27FC236}">
                <a16:creationId xmlns:a16="http://schemas.microsoft.com/office/drawing/2014/main" id="{11C7904E-B2A9-4FD3-A034-091126C027DE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25738" y="8655062"/>
            <a:ext cx="2843144" cy="355582"/>
          </a:xfrm>
          <a:prstGeom prst="rect">
            <a:avLst/>
          </a:prstGeom>
        </p:spPr>
      </p:pic>
      <p:pic>
        <p:nvPicPr>
          <p:cNvPr id="54" name="Object 15">
            <a:extLst>
              <a:ext uri="{FF2B5EF4-FFF2-40B4-BE49-F238E27FC236}">
                <a16:creationId xmlns:a16="http://schemas.microsoft.com/office/drawing/2014/main" id="{CBE66C26-5E6C-485B-AE33-918F79023287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23008" y="9286256"/>
            <a:ext cx="3506328" cy="590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0000" y="3952462"/>
            <a:ext cx="19156077" cy="6647538"/>
            <a:chOff x="-400000" y="3952462"/>
            <a:chExt cx="19156077" cy="6647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0000" y="3952462"/>
              <a:ext cx="19156077" cy="66475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887" y="1777945"/>
            <a:ext cx="2582231" cy="1061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1862463" cy="399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7331" y="2259348"/>
            <a:ext cx="752983" cy="60610"/>
            <a:chOff x="3977331" y="2259348"/>
            <a:chExt cx="752983" cy="60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977331" y="2259348"/>
              <a:ext cx="752983" cy="606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0763" y="6194115"/>
            <a:ext cx="5531843" cy="1963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8292" y="5373081"/>
            <a:ext cx="3817168" cy="4580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0436" y="5945393"/>
            <a:ext cx="6754325" cy="2987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4086" y="6347208"/>
            <a:ext cx="728521" cy="22118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6525" y="5541792"/>
            <a:ext cx="3109965" cy="3502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439" y="4512601"/>
            <a:ext cx="3335053" cy="64132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8568" y="1382416"/>
            <a:ext cx="2024966" cy="16976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19050" y="1424384"/>
            <a:ext cx="5003665" cy="137507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2676" y="2595110"/>
            <a:ext cx="1701587" cy="1701587"/>
            <a:chOff x="10302676" y="2595110"/>
            <a:chExt cx="1701587" cy="170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676" y="2595110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427307" cy="10933333"/>
            <a:chOff x="0" y="0"/>
            <a:chExt cx="18427307" cy="109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427307" cy="109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3628" y="1865543"/>
            <a:ext cx="4206349" cy="8188169"/>
            <a:chOff x="9033628" y="1865543"/>
            <a:chExt cx="4206349" cy="8188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0454" y="-2228542"/>
              <a:ext cx="8412698" cy="1637633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3628" y="1865543"/>
              <a:ext cx="4206349" cy="8188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0295" y="2578783"/>
            <a:ext cx="1701587" cy="1701587"/>
            <a:chOff x="10300295" y="2578783"/>
            <a:chExt cx="1701587" cy="17015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0295" y="2578783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3048" y="2131452"/>
            <a:ext cx="1701587" cy="2173047"/>
            <a:chOff x="10313048" y="2131452"/>
            <a:chExt cx="1701587" cy="2173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3048" y="2131452"/>
              <a:ext cx="1701587" cy="21730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9239" y="4504572"/>
            <a:ext cx="1320064" cy="3892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17994" y="1905998"/>
            <a:ext cx="4338854" cy="8147714"/>
            <a:chOff x="4517994" y="1905998"/>
            <a:chExt cx="4338854" cy="8147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567" y="-2167859"/>
              <a:ext cx="8677708" cy="1629542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7994" y="1905998"/>
              <a:ext cx="4338854" cy="8147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888" y="1777945"/>
            <a:ext cx="3042021" cy="180679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1834" y="1471063"/>
            <a:ext cx="810825" cy="3446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69961" y="2619238"/>
            <a:ext cx="1701587" cy="1701587"/>
            <a:chOff x="5869961" y="2619238"/>
            <a:chExt cx="1701587" cy="1701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961" y="2619238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69961" y="2198455"/>
            <a:ext cx="1701587" cy="2173047"/>
            <a:chOff x="5869961" y="2198455"/>
            <a:chExt cx="1701587" cy="21730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9961" y="2198455"/>
              <a:ext cx="1701587" cy="21730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09801" y="4545029"/>
            <a:ext cx="1310540" cy="389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97958" y="5142857"/>
            <a:ext cx="3378925" cy="882622"/>
            <a:chOff x="4997958" y="5142857"/>
            <a:chExt cx="3378925" cy="8826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8496" y="4701546"/>
              <a:ext cx="6757850" cy="176524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7958" y="5142857"/>
              <a:ext cx="3378925" cy="882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26285" y="5271347"/>
            <a:ext cx="3096816" cy="6581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60281" y="6182631"/>
            <a:ext cx="640121" cy="3828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15343" y="6701996"/>
            <a:ext cx="4200796" cy="30601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08565" y="6329074"/>
            <a:ext cx="2966157" cy="60610"/>
            <a:chOff x="5508565" y="6329074"/>
            <a:chExt cx="2966157" cy="606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5508565" y="6329074"/>
              <a:ext cx="2966157" cy="6061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66667" y="3595981"/>
            <a:ext cx="1837636" cy="14030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2642" y="3596979"/>
            <a:ext cx="493473" cy="166723"/>
            <a:chOff x="1342642" y="3596979"/>
            <a:chExt cx="493473" cy="1667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920000">
              <a:off x="1342642" y="3596979"/>
              <a:ext cx="493473" cy="1667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47422" y="1865543"/>
            <a:ext cx="4206349" cy="8188169"/>
            <a:chOff x="13447422" y="1865543"/>
            <a:chExt cx="4206349" cy="81881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4248" y="-2228542"/>
              <a:ext cx="8412698" cy="1637633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47422" y="1865543"/>
              <a:ext cx="4206349" cy="81881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33137" y="2639466"/>
            <a:ext cx="1701587" cy="1701587"/>
            <a:chOff x="14733137" y="2639466"/>
            <a:chExt cx="1701587" cy="17015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3137" y="2639466"/>
              <a:ext cx="1701587" cy="17015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728375" y="2169883"/>
            <a:ext cx="1701587" cy="2173047"/>
            <a:chOff x="14728375" y="2169883"/>
            <a:chExt cx="1701587" cy="21730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28375" y="2169883"/>
              <a:ext cx="1701587" cy="217304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73048" y="4565258"/>
            <a:ext cx="1310540" cy="38926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31390" y="5142857"/>
            <a:ext cx="3378925" cy="882622"/>
            <a:chOff x="13931390" y="5142857"/>
            <a:chExt cx="3378925" cy="8826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41927" y="4701546"/>
              <a:ext cx="6757850" cy="176524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31390" y="5142857"/>
              <a:ext cx="3378925" cy="88262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18477" y="5287220"/>
            <a:ext cx="2825588" cy="65811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93713" y="6182631"/>
            <a:ext cx="640121" cy="38284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548772" y="6702001"/>
            <a:ext cx="4213120" cy="30601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41997" y="6329074"/>
            <a:ext cx="2966157" cy="60610"/>
            <a:chOff x="14441997" y="6329074"/>
            <a:chExt cx="2966157" cy="6061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4441997" y="6329074"/>
              <a:ext cx="2966157" cy="606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86530" y="5142857"/>
            <a:ext cx="3378925" cy="882622"/>
            <a:chOff x="9486530" y="5142857"/>
            <a:chExt cx="3378925" cy="88262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7068" y="4701546"/>
              <a:ext cx="6757850" cy="1765244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6530" y="5142857"/>
              <a:ext cx="3378925" cy="88262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73620" y="5287220"/>
            <a:ext cx="2825588" cy="65811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48853" y="6182631"/>
            <a:ext cx="640121" cy="382845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103915" y="6702001"/>
            <a:ext cx="4130139" cy="333077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997137" y="6329074"/>
            <a:ext cx="2966157" cy="60610"/>
            <a:chOff x="9997137" y="6329074"/>
            <a:chExt cx="2966157" cy="6061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9997137" y="6329074"/>
              <a:ext cx="2966157" cy="60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2B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7848" y="1984103"/>
            <a:ext cx="9811603" cy="18669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71884" y="9480216"/>
            <a:ext cx="9490021" cy="98448"/>
            <a:chOff x="5671884" y="9480216"/>
            <a:chExt cx="9490021" cy="984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671884" y="9480216"/>
              <a:ext cx="9490021" cy="98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5762" y="3356342"/>
            <a:ext cx="8939984" cy="4997667"/>
            <a:chOff x="-1375762" y="3356342"/>
            <a:chExt cx="8939984" cy="4997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762" y="3356342"/>
              <a:ext cx="8939984" cy="49976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4233" y="8439348"/>
            <a:ext cx="3432993" cy="4328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4248" y="8813079"/>
            <a:ext cx="3427307" cy="449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0000" y="3952462"/>
            <a:ext cx="19156077" cy="6647538"/>
            <a:chOff x="-400000" y="3952462"/>
            <a:chExt cx="19156077" cy="6647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0000" y="3952462"/>
              <a:ext cx="19156077" cy="66475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887" y="1777945"/>
            <a:ext cx="2582231" cy="1061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1862463" cy="399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439" y="4512601"/>
            <a:ext cx="5212138" cy="6413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3446" y="5302863"/>
            <a:ext cx="3062587" cy="4568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8419" y="4972101"/>
            <a:ext cx="2697400" cy="40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065" y="5835023"/>
            <a:ext cx="3169748" cy="35972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45854" y="5302863"/>
            <a:ext cx="2790016" cy="4568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4979" y="5835023"/>
            <a:ext cx="3304140" cy="37498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5857" y="5815975"/>
            <a:ext cx="3889231" cy="44138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90343" y="5302863"/>
            <a:ext cx="3589101" cy="4568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6192" y="5450725"/>
            <a:ext cx="4528053" cy="3770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7331" y="2259348"/>
            <a:ext cx="752983" cy="60610"/>
            <a:chOff x="3977331" y="2259348"/>
            <a:chExt cx="752983" cy="60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3977331" y="2259348"/>
              <a:ext cx="752983" cy="60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0000" y="3952462"/>
            <a:ext cx="19156077" cy="6647538"/>
            <a:chOff x="-400000" y="3952462"/>
            <a:chExt cx="19156077" cy="6647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0000" y="3952462"/>
              <a:ext cx="19156077" cy="66475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887" y="1777945"/>
            <a:ext cx="2582231" cy="1061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1834" y="1493768"/>
            <a:ext cx="1862463" cy="399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439" y="4512601"/>
            <a:ext cx="3930595" cy="6413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63334" y="6180525"/>
            <a:ext cx="6403862" cy="3329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77331" y="2259348"/>
            <a:ext cx="752983" cy="60610"/>
            <a:chOff x="3977331" y="2259348"/>
            <a:chExt cx="752983" cy="606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977331" y="2259348"/>
              <a:ext cx="752983" cy="60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3518" y="6227000"/>
            <a:ext cx="6758857" cy="3290718"/>
            <a:chOff x="4323518" y="6227000"/>
            <a:chExt cx="6758857" cy="3290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3518" y="6227000"/>
              <a:ext cx="6758857" cy="32907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2010" y="5870249"/>
            <a:ext cx="5097362" cy="1777930"/>
            <a:chOff x="1322010" y="5870249"/>
            <a:chExt cx="5097362" cy="17779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010" y="5870249"/>
              <a:ext cx="5097362" cy="1777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3020" y="2211729"/>
            <a:ext cx="752983" cy="60610"/>
            <a:chOff x="5003020" y="2211729"/>
            <a:chExt cx="752983" cy="606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003020" y="2211729"/>
              <a:ext cx="752983" cy="606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2857" y="3092050"/>
            <a:ext cx="11485714" cy="7124285"/>
            <a:chOff x="6742857" y="3092050"/>
            <a:chExt cx="11485714" cy="712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2857" y="3092050"/>
              <a:ext cx="11485714" cy="712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7772" y="-69380"/>
            <a:ext cx="19111407" cy="10750166"/>
            <a:chOff x="-387772" y="-69380"/>
            <a:chExt cx="19111407" cy="107501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7772" y="-69380"/>
              <a:ext cx="19111407" cy="107501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834" y="1500015"/>
            <a:ext cx="1168711" cy="330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3687" y="7092496"/>
            <a:ext cx="3283985" cy="6151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5010" y="7787058"/>
            <a:ext cx="4971529" cy="11857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416" y="6826027"/>
            <a:ext cx="859378" cy="408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3515" y="6980070"/>
            <a:ext cx="4419343" cy="60610"/>
            <a:chOff x="2323515" y="6980070"/>
            <a:chExt cx="4419343" cy="60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323515" y="6980070"/>
              <a:ext cx="4419343" cy="606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887" y="1777945"/>
            <a:ext cx="3839146" cy="10740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90477" y="1870791"/>
            <a:ext cx="9020710" cy="8914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5114" y="3452254"/>
            <a:ext cx="3708738" cy="5426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239" y="4066087"/>
            <a:ext cx="5577634" cy="2158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887" y="1777945"/>
            <a:ext cx="11196679" cy="11027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1834" y="1500015"/>
            <a:ext cx="2622149" cy="399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61905" y="3619048"/>
            <a:ext cx="20076190" cy="6840708"/>
            <a:chOff x="-961905" y="3619048"/>
            <a:chExt cx="20076190" cy="68407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1905" y="3619048"/>
              <a:ext cx="20076190" cy="68407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20239" y="3946867"/>
            <a:ext cx="2642930" cy="3757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2010" y="8417324"/>
            <a:ext cx="6916086" cy="1512957"/>
            <a:chOff x="1322010" y="8417324"/>
            <a:chExt cx="6916086" cy="15129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010" y="8417324"/>
              <a:ext cx="6916086" cy="15129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9142" y="4321717"/>
            <a:ext cx="6916086" cy="1512957"/>
            <a:chOff x="1259142" y="4321717"/>
            <a:chExt cx="6916086" cy="1512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142" y="4321717"/>
              <a:ext cx="6916086" cy="1512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4539" y="6029325"/>
            <a:ext cx="6916086" cy="1512957"/>
            <a:chOff x="1284539" y="6029325"/>
            <a:chExt cx="6916086" cy="1512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539" y="6029325"/>
              <a:ext cx="6916086" cy="15129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4689" y="4878429"/>
            <a:ext cx="4737416" cy="4051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0086" y="6410804"/>
            <a:ext cx="5861177" cy="7531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210" y="8628639"/>
            <a:ext cx="6594054" cy="109963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20239" y="8060620"/>
            <a:ext cx="2576349" cy="3852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42389" y="4339827"/>
            <a:ext cx="6171429" cy="2152558"/>
            <a:chOff x="9742389" y="4339827"/>
            <a:chExt cx="6171429" cy="21525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2389" y="4339827"/>
              <a:ext cx="6171429" cy="21525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8522" y="7001931"/>
            <a:ext cx="6039161" cy="3076562"/>
            <a:chOff x="9808522" y="7001931"/>
            <a:chExt cx="6039161" cy="30765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8522" y="7001931"/>
              <a:ext cx="6039161" cy="3076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88756" y="5239056"/>
            <a:ext cx="354101" cy="354101"/>
            <a:chOff x="8788756" y="5239056"/>
            <a:chExt cx="354101" cy="3541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88756" y="5239056"/>
              <a:ext cx="354101" cy="354101"/>
              <a:chOff x="8788756" y="5239056"/>
              <a:chExt cx="354101" cy="3541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88756" y="5239056"/>
                <a:ext cx="354101" cy="35410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82272" y="5228070"/>
              <a:ext cx="356461" cy="3275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65807" y="8397378"/>
            <a:ext cx="354101" cy="354101"/>
            <a:chOff x="8965807" y="8397378"/>
            <a:chExt cx="354101" cy="3541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965807" y="8397378"/>
              <a:ext cx="354101" cy="354101"/>
              <a:chOff x="8965807" y="8397378"/>
              <a:chExt cx="354101" cy="35410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65807" y="8397378"/>
                <a:ext cx="354101" cy="35410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9323" y="8386392"/>
              <a:ext cx="356461" cy="3275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80329" y="2248560"/>
            <a:ext cx="752983" cy="60610"/>
            <a:chOff x="12380329" y="2248560"/>
            <a:chExt cx="752983" cy="6061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2380329" y="2248560"/>
              <a:ext cx="752983" cy="60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1905" y="3619048"/>
            <a:ext cx="20076190" cy="6840708"/>
            <a:chOff x="-961905" y="3619048"/>
            <a:chExt cx="20076190" cy="6840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1905" y="3619048"/>
              <a:ext cx="20076190" cy="6840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4072" y="4662411"/>
            <a:ext cx="7147807" cy="1512957"/>
            <a:chOff x="9824072" y="4662411"/>
            <a:chExt cx="7147807" cy="15129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0168" y="3905932"/>
              <a:ext cx="14295614" cy="30259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072" y="4662411"/>
              <a:ext cx="7147807" cy="15129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4072" y="6351909"/>
            <a:ext cx="7147807" cy="1512957"/>
            <a:chOff x="9824072" y="6351909"/>
            <a:chExt cx="7147807" cy="1512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0168" y="5595430"/>
              <a:ext cx="14295614" cy="302591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072" y="6351909"/>
              <a:ext cx="7147807" cy="1512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4072" y="8041407"/>
            <a:ext cx="7147807" cy="1512957"/>
            <a:chOff x="9824072" y="8041407"/>
            <a:chExt cx="7147807" cy="1512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0168" y="7284928"/>
              <a:ext cx="14295614" cy="302591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4072" y="8041407"/>
              <a:ext cx="7147807" cy="15129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834" y="1500015"/>
            <a:ext cx="2622149" cy="3998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97715" y="3946867"/>
            <a:ext cx="2192397" cy="375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88756" y="5142857"/>
            <a:ext cx="354101" cy="354101"/>
            <a:chOff x="8788756" y="5142857"/>
            <a:chExt cx="354101" cy="3541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88756" y="5142857"/>
              <a:ext cx="354101" cy="354101"/>
              <a:chOff x="8788756" y="5142857"/>
              <a:chExt cx="354101" cy="3541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88756" y="5142857"/>
                <a:ext cx="354101" cy="3541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2272" y="5131871"/>
              <a:ext cx="356461" cy="3275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18813" y="6931337"/>
            <a:ext cx="354101" cy="354101"/>
            <a:chOff x="8918813" y="6931337"/>
            <a:chExt cx="354101" cy="3541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918813" y="6931337"/>
              <a:ext cx="354101" cy="354101"/>
              <a:chOff x="8918813" y="6931337"/>
              <a:chExt cx="354101" cy="3541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18813" y="6931337"/>
                <a:ext cx="354101" cy="3541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2329" y="6920351"/>
              <a:ext cx="356452" cy="3275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9467" y="8620835"/>
            <a:ext cx="354101" cy="354101"/>
            <a:chOff x="8879467" y="8620835"/>
            <a:chExt cx="354101" cy="35410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79467" y="8620835"/>
              <a:ext cx="354101" cy="354101"/>
              <a:chOff x="8879467" y="8620835"/>
              <a:chExt cx="354101" cy="3541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79467" y="8620835"/>
                <a:ext cx="354101" cy="35410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2983" y="8609849"/>
              <a:ext cx="356461" cy="32756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2622" y="5383842"/>
            <a:ext cx="4438739" cy="4051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0477" y="6696601"/>
            <a:ext cx="5058673" cy="7531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58763" y="8432001"/>
            <a:ext cx="4561520" cy="7531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31746" y="5614675"/>
            <a:ext cx="1093751" cy="142857"/>
            <a:chOff x="13231746" y="5614675"/>
            <a:chExt cx="1093751" cy="142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1746" y="5614675"/>
              <a:ext cx="1093751" cy="1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7669" y="6902765"/>
            <a:ext cx="2164229" cy="142857"/>
            <a:chOff x="11307669" y="6902765"/>
            <a:chExt cx="2164229" cy="1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7669" y="6902765"/>
              <a:ext cx="2164229" cy="1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88073" y="8635980"/>
            <a:ext cx="2013532" cy="142857"/>
            <a:chOff x="11888073" y="8635980"/>
            <a:chExt cx="2013532" cy="14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88073" y="8635980"/>
              <a:ext cx="2013532" cy="14285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20239" y="3946867"/>
            <a:ext cx="2642930" cy="3757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22010" y="8397378"/>
            <a:ext cx="6916086" cy="1512957"/>
            <a:chOff x="1322010" y="8397378"/>
            <a:chExt cx="6916086" cy="15129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2010" y="8397378"/>
              <a:ext cx="6916086" cy="15129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9142" y="4321717"/>
            <a:ext cx="6916086" cy="1512957"/>
            <a:chOff x="1259142" y="4321717"/>
            <a:chExt cx="6916086" cy="15129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9142" y="4321717"/>
              <a:ext cx="6916086" cy="15129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84539" y="6029325"/>
            <a:ext cx="6916086" cy="1512957"/>
            <a:chOff x="1284539" y="6029325"/>
            <a:chExt cx="6916086" cy="15129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4539" y="6029325"/>
              <a:ext cx="6916086" cy="151295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4689" y="4878429"/>
            <a:ext cx="4737416" cy="4051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70086" y="6410804"/>
            <a:ext cx="5861177" cy="75311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20239" y="8060620"/>
            <a:ext cx="2576349" cy="38529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4887" y="1777945"/>
            <a:ext cx="11196841" cy="110274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80329" y="2248560"/>
            <a:ext cx="752983" cy="60610"/>
            <a:chOff x="12380329" y="2248560"/>
            <a:chExt cx="752983" cy="6061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380329" y="2248560"/>
              <a:ext cx="752983" cy="6061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2210" y="8628639"/>
            <a:ext cx="6594054" cy="1099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2221</Words>
  <Application>Microsoft Office PowerPoint</Application>
  <PresentationFormat>사용자 지정</PresentationFormat>
  <Paragraphs>217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Gippeum</cp:lastModifiedBy>
  <cp:revision>19</cp:revision>
  <dcterms:created xsi:type="dcterms:W3CDTF">2023-02-01T11:55:20Z</dcterms:created>
  <dcterms:modified xsi:type="dcterms:W3CDTF">2023-02-01T08:39:24Z</dcterms:modified>
</cp:coreProperties>
</file>